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p:sldMasterIdLst>
    <p:sldMasterId id="2147483649" r:id="rId1"/>
    <p:sldMasterId id="2147484090" r:id="rId2"/>
  </p:sldMasterIdLst>
  <p:notesMasterIdLst>
    <p:notesMasterId r:id="rId24"/>
  </p:notesMasterIdLst>
  <p:handoutMasterIdLst>
    <p:handoutMasterId r:id="rId25"/>
  </p:handoutMasterIdLst>
  <p:sldIdLst>
    <p:sldId id="263" r:id="rId3"/>
    <p:sldId id="265" r:id="rId4"/>
    <p:sldId id="264" r:id="rId5"/>
    <p:sldId id="261" r:id="rId6"/>
    <p:sldId id="270" r:id="rId7"/>
    <p:sldId id="266" r:id="rId8"/>
    <p:sldId id="267" r:id="rId9"/>
    <p:sldId id="268" r:id="rId10"/>
    <p:sldId id="274" r:id="rId11"/>
    <p:sldId id="275" r:id="rId12"/>
    <p:sldId id="276" r:id="rId13"/>
    <p:sldId id="278" r:id="rId14"/>
    <p:sldId id="277" r:id="rId15"/>
    <p:sldId id="280" r:id="rId16"/>
    <p:sldId id="281" r:id="rId17"/>
    <p:sldId id="279" r:id="rId18"/>
    <p:sldId id="269" r:id="rId19"/>
    <p:sldId id="282" r:id="rId20"/>
    <p:sldId id="273" r:id="rId21"/>
    <p:sldId id="284" r:id="rId22"/>
    <p:sldId id="285" r:id="rId23"/>
  </p:sldIdLst>
  <p:sldSz cx="9144000" cy="6858000" type="screen4x3"/>
  <p:notesSz cx="6858000" cy="9144000"/>
  <p:defaultTextStyle>
    <a:defPPr>
      <a:defRPr lang="de-DE"/>
    </a:defPPr>
    <a:lvl1pPr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1pPr>
    <a:lvl2pPr marL="4572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a:srgbClr val="00618F"/>
    <a:srgbClr val="004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49" autoAdjust="0"/>
    <p:restoredTop sz="96630" autoAdjust="0"/>
  </p:normalViewPr>
  <p:slideViewPr>
    <p:cSldViewPr>
      <p:cViewPr>
        <p:scale>
          <a:sx n="35" d="100"/>
          <a:sy n="35" d="100"/>
        </p:scale>
        <p:origin x="2124" y="9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85" d="100"/>
          <a:sy n="85" d="100"/>
        </p:scale>
        <p:origin x="312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02CFA9-1672-4744-B72E-FF052240071F}" type="doc">
      <dgm:prSet loTypeId="urn:microsoft.com/office/officeart/2008/layout/AlternatingHexagons" loCatId="list" qsTypeId="urn:microsoft.com/office/officeart/2005/8/quickstyle/simple2" qsCatId="simple" csTypeId="urn:microsoft.com/office/officeart/2005/8/colors/accent5_4" csCatId="accent5" phldr="1"/>
      <dgm:spPr/>
      <dgm:t>
        <a:bodyPr/>
        <a:lstStyle/>
        <a:p>
          <a:endParaRPr lang="de-DE"/>
        </a:p>
      </dgm:t>
    </dgm:pt>
    <dgm:pt modelId="{FF25FEB8-8160-4996-A088-81F23E10991B}">
      <dgm:prSet phldrT="[Text]" custT="1"/>
      <dgm:spPr/>
      <dgm:t>
        <a:bodyPr/>
        <a:lstStyle/>
        <a:p>
          <a:r>
            <a:rPr lang="de-DE" sz="1600" dirty="0" smtClean="0"/>
            <a:t>Zentrales Prüfungsamt</a:t>
          </a:r>
          <a:endParaRPr lang="de-DE" sz="1600" dirty="0"/>
        </a:p>
      </dgm:t>
    </dgm:pt>
    <dgm:pt modelId="{1FBE6CFE-261F-47D0-AF04-FDDDDBCC19C2}" type="parTrans" cxnId="{27595F37-6DD4-492C-8A88-88AD432DDA88}">
      <dgm:prSet/>
      <dgm:spPr/>
      <dgm:t>
        <a:bodyPr/>
        <a:lstStyle/>
        <a:p>
          <a:endParaRPr lang="de-DE"/>
        </a:p>
      </dgm:t>
    </dgm:pt>
    <dgm:pt modelId="{E8D9AAEC-7D83-4E83-A779-C601F0060C64}" type="sibTrans" cxnId="{27595F37-6DD4-492C-8A88-88AD432DDA88}">
      <dgm:prSet custT="1"/>
      <dgm:spPr/>
      <dgm:t>
        <a:bodyPr/>
        <a:lstStyle/>
        <a:p>
          <a:r>
            <a:rPr lang="de-DE" sz="1600" dirty="0" smtClean="0"/>
            <a:t>Allgemeine </a:t>
          </a:r>
          <a:r>
            <a:rPr lang="de-DE" sz="1400" dirty="0" smtClean="0"/>
            <a:t>Studienberatung Lehramt</a:t>
          </a:r>
          <a:endParaRPr lang="de-DE" sz="1400" dirty="0"/>
        </a:p>
      </dgm:t>
    </dgm:pt>
    <dgm:pt modelId="{B9B53C94-829F-47B5-83D6-C3D98113D1E3}">
      <dgm:prSet phldrT="[Text]" custT="1"/>
      <dgm:spPr/>
      <dgm:t>
        <a:bodyPr/>
        <a:lstStyle/>
        <a:p>
          <a:r>
            <a:rPr lang="de-DE" sz="1600" dirty="0" smtClean="0"/>
            <a:t>Büro Schulpraktische Studien  L1/L2</a:t>
          </a:r>
          <a:endParaRPr lang="de-DE" sz="1600" dirty="0"/>
        </a:p>
      </dgm:t>
    </dgm:pt>
    <dgm:pt modelId="{94B6B6AD-DA98-4B75-86C7-1E970D6E745F}" type="parTrans" cxnId="{13EDAB87-3AEE-4DA4-8277-EF74D9B47AC6}">
      <dgm:prSet/>
      <dgm:spPr/>
      <dgm:t>
        <a:bodyPr/>
        <a:lstStyle/>
        <a:p>
          <a:endParaRPr lang="de-DE"/>
        </a:p>
      </dgm:t>
    </dgm:pt>
    <dgm:pt modelId="{2C9A334D-E186-40AD-B43A-66C602171D66}" type="sibTrans" cxnId="{13EDAB87-3AEE-4DA4-8277-EF74D9B47AC6}">
      <dgm:prSet/>
      <dgm:spPr/>
      <dgm:t>
        <a:bodyPr/>
        <a:lstStyle/>
        <a:p>
          <a:r>
            <a:rPr lang="de-DE" dirty="0" smtClean="0"/>
            <a:t>Büro Praxissemester L3</a:t>
          </a:r>
          <a:endParaRPr lang="de-DE" dirty="0"/>
        </a:p>
      </dgm:t>
    </dgm:pt>
    <dgm:pt modelId="{87E29F16-955D-426C-B4D8-DD39775FE945}" type="pres">
      <dgm:prSet presAssocID="{1502CFA9-1672-4744-B72E-FF052240071F}" presName="Name0" presStyleCnt="0">
        <dgm:presLayoutVars>
          <dgm:chMax/>
          <dgm:chPref/>
          <dgm:dir/>
          <dgm:animLvl val="lvl"/>
        </dgm:presLayoutVars>
      </dgm:prSet>
      <dgm:spPr/>
      <dgm:t>
        <a:bodyPr/>
        <a:lstStyle/>
        <a:p>
          <a:endParaRPr lang="de-DE"/>
        </a:p>
      </dgm:t>
    </dgm:pt>
    <dgm:pt modelId="{0D68F125-4D1B-4DF1-989E-04328A0E31A1}" type="pres">
      <dgm:prSet presAssocID="{FF25FEB8-8160-4996-A088-81F23E10991B}" presName="composite" presStyleCnt="0"/>
      <dgm:spPr/>
    </dgm:pt>
    <dgm:pt modelId="{E2EB5AFA-3172-452B-B81B-279588A78875}" type="pres">
      <dgm:prSet presAssocID="{FF25FEB8-8160-4996-A088-81F23E10991B}" presName="Parent1" presStyleLbl="node1" presStyleIdx="0" presStyleCnt="4" custLinFactNeighborX="1264" custLinFactNeighborY="-2711">
        <dgm:presLayoutVars>
          <dgm:chMax val="1"/>
          <dgm:chPref val="1"/>
          <dgm:bulletEnabled val="1"/>
        </dgm:presLayoutVars>
      </dgm:prSet>
      <dgm:spPr/>
      <dgm:t>
        <a:bodyPr/>
        <a:lstStyle/>
        <a:p>
          <a:endParaRPr lang="de-DE"/>
        </a:p>
      </dgm:t>
    </dgm:pt>
    <dgm:pt modelId="{73CE02AC-0370-4C72-A8D4-8C8367496538}" type="pres">
      <dgm:prSet presAssocID="{FF25FEB8-8160-4996-A088-81F23E10991B}" presName="Childtext1" presStyleLbl="revTx" presStyleIdx="0" presStyleCnt="2" custScaleY="94500" custLinFactX="-100000" custLinFactY="87019" custLinFactNeighborX="-122978" custLinFactNeighborY="100000">
        <dgm:presLayoutVars>
          <dgm:chMax val="0"/>
          <dgm:chPref val="0"/>
          <dgm:bulletEnabled val="1"/>
        </dgm:presLayoutVars>
      </dgm:prSet>
      <dgm:spPr/>
      <dgm:t>
        <a:bodyPr/>
        <a:lstStyle/>
        <a:p>
          <a:endParaRPr lang="de-DE"/>
        </a:p>
      </dgm:t>
    </dgm:pt>
    <dgm:pt modelId="{A29B6FAA-DB47-4C7F-BFDA-6C22FF656B20}" type="pres">
      <dgm:prSet presAssocID="{FF25FEB8-8160-4996-A088-81F23E10991B}" presName="BalanceSpacing" presStyleCnt="0"/>
      <dgm:spPr/>
    </dgm:pt>
    <dgm:pt modelId="{A08FF036-CF74-4E3C-B403-D01321182343}" type="pres">
      <dgm:prSet presAssocID="{FF25FEB8-8160-4996-A088-81F23E10991B}" presName="BalanceSpacing1" presStyleCnt="0"/>
      <dgm:spPr/>
    </dgm:pt>
    <dgm:pt modelId="{5E666A8C-55DE-41E0-AF63-428F97D213E6}" type="pres">
      <dgm:prSet presAssocID="{E8D9AAEC-7D83-4E83-A779-C601F0060C64}" presName="Accent1Text" presStyleLbl="node1" presStyleIdx="1" presStyleCnt="4" custLinFactNeighborX="-3453" custLinFactNeighborY="2740"/>
      <dgm:spPr/>
      <dgm:t>
        <a:bodyPr/>
        <a:lstStyle/>
        <a:p>
          <a:endParaRPr lang="de-DE"/>
        </a:p>
      </dgm:t>
    </dgm:pt>
    <dgm:pt modelId="{6A87B78A-CDAD-4918-B915-EAF3D5685429}" type="pres">
      <dgm:prSet presAssocID="{E8D9AAEC-7D83-4E83-A779-C601F0060C64}" presName="spaceBetweenRectangles" presStyleCnt="0"/>
      <dgm:spPr/>
    </dgm:pt>
    <dgm:pt modelId="{907862A8-30FE-45C4-8442-C7DA5745D8B9}" type="pres">
      <dgm:prSet presAssocID="{B9B53C94-829F-47B5-83D6-C3D98113D1E3}" presName="composite" presStyleCnt="0"/>
      <dgm:spPr/>
    </dgm:pt>
    <dgm:pt modelId="{F237AE28-A87D-4C21-8EF1-411BDB1B3A61}" type="pres">
      <dgm:prSet presAssocID="{B9B53C94-829F-47B5-83D6-C3D98113D1E3}" presName="Parent1" presStyleLbl="node1" presStyleIdx="2" presStyleCnt="4" custScaleX="132086" custLinFactNeighborX="-25762" custLinFactNeighborY="2594">
        <dgm:presLayoutVars>
          <dgm:chMax val="1"/>
          <dgm:chPref val="1"/>
          <dgm:bulletEnabled val="1"/>
        </dgm:presLayoutVars>
      </dgm:prSet>
      <dgm:spPr/>
      <dgm:t>
        <a:bodyPr/>
        <a:lstStyle/>
        <a:p>
          <a:endParaRPr lang="de-DE"/>
        </a:p>
      </dgm:t>
    </dgm:pt>
    <dgm:pt modelId="{81CD0E8B-5862-4FD1-BDE6-058CC086E58F}" type="pres">
      <dgm:prSet presAssocID="{B9B53C94-829F-47B5-83D6-C3D98113D1E3}" presName="Childtext1" presStyleLbl="revTx" presStyleIdx="1" presStyleCnt="2" custScaleX="192293" custLinFactNeighborX="-42680" custLinFactNeighborY="-10203">
        <dgm:presLayoutVars>
          <dgm:chMax val="0"/>
          <dgm:chPref val="0"/>
          <dgm:bulletEnabled val="1"/>
        </dgm:presLayoutVars>
      </dgm:prSet>
      <dgm:spPr/>
      <dgm:t>
        <a:bodyPr/>
        <a:lstStyle/>
        <a:p>
          <a:endParaRPr lang="de-DE"/>
        </a:p>
      </dgm:t>
    </dgm:pt>
    <dgm:pt modelId="{9F637F55-EE14-4C1E-A843-5F0A2F6454B5}" type="pres">
      <dgm:prSet presAssocID="{B9B53C94-829F-47B5-83D6-C3D98113D1E3}" presName="BalanceSpacing" presStyleCnt="0"/>
      <dgm:spPr/>
    </dgm:pt>
    <dgm:pt modelId="{59C5DC7F-596D-4283-AF0B-4ECCCB464D4C}" type="pres">
      <dgm:prSet presAssocID="{B9B53C94-829F-47B5-83D6-C3D98113D1E3}" presName="BalanceSpacing1" presStyleCnt="0"/>
      <dgm:spPr/>
    </dgm:pt>
    <dgm:pt modelId="{BCB479F3-9189-4AEC-B7CF-A08A6EBB1DFD}" type="pres">
      <dgm:prSet presAssocID="{2C9A334D-E186-40AD-B43A-66C602171D66}" presName="Accent1Text" presStyleLbl="node1" presStyleIdx="3" presStyleCnt="4" custLinFactNeighborX="-16224" custLinFactNeighborY="-602"/>
      <dgm:spPr/>
      <dgm:t>
        <a:bodyPr/>
        <a:lstStyle/>
        <a:p>
          <a:endParaRPr lang="de-DE"/>
        </a:p>
      </dgm:t>
    </dgm:pt>
  </dgm:ptLst>
  <dgm:cxnLst>
    <dgm:cxn modelId="{27595F37-6DD4-492C-8A88-88AD432DDA88}" srcId="{1502CFA9-1672-4744-B72E-FF052240071F}" destId="{FF25FEB8-8160-4996-A088-81F23E10991B}" srcOrd="0" destOrd="0" parTransId="{1FBE6CFE-261F-47D0-AF04-FDDDDBCC19C2}" sibTransId="{E8D9AAEC-7D83-4E83-A779-C601F0060C64}"/>
    <dgm:cxn modelId="{AB9A5F37-560F-4CF5-91A3-A38E41BBF01C}" type="presOf" srcId="{FF25FEB8-8160-4996-A088-81F23E10991B}" destId="{E2EB5AFA-3172-452B-B81B-279588A78875}" srcOrd="0" destOrd="0" presId="urn:microsoft.com/office/officeart/2008/layout/AlternatingHexagons"/>
    <dgm:cxn modelId="{68494B49-CB9D-4525-B121-64E17380B8E7}" type="presOf" srcId="{E8D9AAEC-7D83-4E83-A779-C601F0060C64}" destId="{5E666A8C-55DE-41E0-AF63-428F97D213E6}" srcOrd="0" destOrd="0" presId="urn:microsoft.com/office/officeart/2008/layout/AlternatingHexagons"/>
    <dgm:cxn modelId="{13EDAB87-3AEE-4DA4-8277-EF74D9B47AC6}" srcId="{1502CFA9-1672-4744-B72E-FF052240071F}" destId="{B9B53C94-829F-47B5-83D6-C3D98113D1E3}" srcOrd="1" destOrd="0" parTransId="{94B6B6AD-DA98-4B75-86C7-1E970D6E745F}" sibTransId="{2C9A334D-E186-40AD-B43A-66C602171D66}"/>
    <dgm:cxn modelId="{F00BD340-E847-4F7C-B483-B145938337CA}" type="presOf" srcId="{2C9A334D-E186-40AD-B43A-66C602171D66}" destId="{BCB479F3-9189-4AEC-B7CF-A08A6EBB1DFD}" srcOrd="0" destOrd="0" presId="urn:microsoft.com/office/officeart/2008/layout/AlternatingHexagons"/>
    <dgm:cxn modelId="{42A66943-2112-49E1-B9DE-0B635F1EB1B0}" type="presOf" srcId="{1502CFA9-1672-4744-B72E-FF052240071F}" destId="{87E29F16-955D-426C-B4D8-DD39775FE945}" srcOrd="0" destOrd="0" presId="urn:microsoft.com/office/officeart/2008/layout/AlternatingHexagons"/>
    <dgm:cxn modelId="{43C8546E-A708-4946-8B2B-E2A0E469A9DB}" type="presOf" srcId="{B9B53C94-829F-47B5-83D6-C3D98113D1E3}" destId="{F237AE28-A87D-4C21-8EF1-411BDB1B3A61}" srcOrd="0" destOrd="0" presId="urn:microsoft.com/office/officeart/2008/layout/AlternatingHexagons"/>
    <dgm:cxn modelId="{92B73727-C1A5-41EA-BD4B-9FCBE69846CE}" type="presParOf" srcId="{87E29F16-955D-426C-B4D8-DD39775FE945}" destId="{0D68F125-4D1B-4DF1-989E-04328A0E31A1}" srcOrd="0" destOrd="0" presId="urn:microsoft.com/office/officeart/2008/layout/AlternatingHexagons"/>
    <dgm:cxn modelId="{79127787-28B7-427D-9CD9-1AAB56C98245}" type="presParOf" srcId="{0D68F125-4D1B-4DF1-989E-04328A0E31A1}" destId="{E2EB5AFA-3172-452B-B81B-279588A78875}" srcOrd="0" destOrd="0" presId="urn:microsoft.com/office/officeart/2008/layout/AlternatingHexagons"/>
    <dgm:cxn modelId="{FABDA21B-752C-4EE8-AF0F-3185ED0BFB49}" type="presParOf" srcId="{0D68F125-4D1B-4DF1-989E-04328A0E31A1}" destId="{73CE02AC-0370-4C72-A8D4-8C8367496538}" srcOrd="1" destOrd="0" presId="urn:microsoft.com/office/officeart/2008/layout/AlternatingHexagons"/>
    <dgm:cxn modelId="{8D27BFF7-A392-463A-9C89-4CF16009D471}" type="presParOf" srcId="{0D68F125-4D1B-4DF1-989E-04328A0E31A1}" destId="{A29B6FAA-DB47-4C7F-BFDA-6C22FF656B20}" srcOrd="2" destOrd="0" presId="urn:microsoft.com/office/officeart/2008/layout/AlternatingHexagons"/>
    <dgm:cxn modelId="{B2FCC419-106A-4190-BBA7-08ADF29CCC5E}" type="presParOf" srcId="{0D68F125-4D1B-4DF1-989E-04328A0E31A1}" destId="{A08FF036-CF74-4E3C-B403-D01321182343}" srcOrd="3" destOrd="0" presId="urn:microsoft.com/office/officeart/2008/layout/AlternatingHexagons"/>
    <dgm:cxn modelId="{4625D1BF-FB18-4D8C-B363-0247CE412EAF}" type="presParOf" srcId="{0D68F125-4D1B-4DF1-989E-04328A0E31A1}" destId="{5E666A8C-55DE-41E0-AF63-428F97D213E6}" srcOrd="4" destOrd="0" presId="urn:microsoft.com/office/officeart/2008/layout/AlternatingHexagons"/>
    <dgm:cxn modelId="{1891A0D1-F436-483C-9C5D-3A398EECF0E9}" type="presParOf" srcId="{87E29F16-955D-426C-B4D8-DD39775FE945}" destId="{6A87B78A-CDAD-4918-B915-EAF3D5685429}" srcOrd="1" destOrd="0" presId="urn:microsoft.com/office/officeart/2008/layout/AlternatingHexagons"/>
    <dgm:cxn modelId="{1D0A79EE-6BA0-47FB-8FED-4E60EB584968}" type="presParOf" srcId="{87E29F16-955D-426C-B4D8-DD39775FE945}" destId="{907862A8-30FE-45C4-8442-C7DA5745D8B9}" srcOrd="2" destOrd="0" presId="urn:microsoft.com/office/officeart/2008/layout/AlternatingHexagons"/>
    <dgm:cxn modelId="{91D34E96-D9B6-48A6-88A9-4D0D7349545C}" type="presParOf" srcId="{907862A8-30FE-45C4-8442-C7DA5745D8B9}" destId="{F237AE28-A87D-4C21-8EF1-411BDB1B3A61}" srcOrd="0" destOrd="0" presId="urn:microsoft.com/office/officeart/2008/layout/AlternatingHexagons"/>
    <dgm:cxn modelId="{2DDC4FE4-ED4A-42FA-93D2-23A0F2CB3355}" type="presParOf" srcId="{907862A8-30FE-45C4-8442-C7DA5745D8B9}" destId="{81CD0E8B-5862-4FD1-BDE6-058CC086E58F}" srcOrd="1" destOrd="0" presId="urn:microsoft.com/office/officeart/2008/layout/AlternatingHexagons"/>
    <dgm:cxn modelId="{BFEABA87-F323-4517-B3DB-F50E9FCA32D7}" type="presParOf" srcId="{907862A8-30FE-45C4-8442-C7DA5745D8B9}" destId="{9F637F55-EE14-4C1E-A843-5F0A2F6454B5}" srcOrd="2" destOrd="0" presId="urn:microsoft.com/office/officeart/2008/layout/AlternatingHexagons"/>
    <dgm:cxn modelId="{2146472C-BC4B-4D66-A53A-E618E535825C}" type="presParOf" srcId="{907862A8-30FE-45C4-8442-C7DA5745D8B9}" destId="{59C5DC7F-596D-4283-AF0B-4ECCCB464D4C}" srcOrd="3" destOrd="0" presId="urn:microsoft.com/office/officeart/2008/layout/AlternatingHexagons"/>
    <dgm:cxn modelId="{21704108-2E2B-48ED-A52D-D627E9FF708E}" type="presParOf" srcId="{907862A8-30FE-45C4-8442-C7DA5745D8B9}" destId="{BCB479F3-9189-4AEC-B7CF-A08A6EBB1DF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74768A-8F07-40B6-90B6-463718B713A1}" type="doc">
      <dgm:prSet loTypeId="urn:microsoft.com/office/officeart/2008/layout/AlternatingHexagons" loCatId="list" qsTypeId="urn:microsoft.com/office/officeart/2005/8/quickstyle/simple1" qsCatId="simple" csTypeId="urn:microsoft.com/office/officeart/2005/8/colors/accent6_3" csCatId="accent6" phldr="1"/>
      <dgm:spPr/>
      <dgm:t>
        <a:bodyPr/>
        <a:lstStyle/>
        <a:p>
          <a:endParaRPr lang="de-DE"/>
        </a:p>
      </dgm:t>
    </dgm:pt>
    <dgm:pt modelId="{D460451B-9523-493D-8EF8-52FD71A22268}">
      <dgm:prSet phldrT="[Text]" custT="1"/>
      <dgm:spPr/>
      <dgm:t>
        <a:bodyPr/>
        <a:lstStyle/>
        <a:p>
          <a:r>
            <a:rPr lang="de-DE" sz="1800" dirty="0" smtClean="0">
              <a:latin typeface="+mn-lt"/>
            </a:rPr>
            <a:t>Lehrstühle</a:t>
          </a:r>
          <a:endParaRPr lang="de-DE" sz="1800" dirty="0">
            <a:latin typeface="+mn-lt"/>
          </a:endParaRPr>
        </a:p>
      </dgm:t>
    </dgm:pt>
    <dgm:pt modelId="{9A59388D-47A3-4104-B0FC-9B757D4230CE}" type="parTrans" cxnId="{F06BB57C-7485-4F6F-AEDE-CDD3475E0EEE}">
      <dgm:prSet/>
      <dgm:spPr/>
      <dgm:t>
        <a:bodyPr/>
        <a:lstStyle/>
        <a:p>
          <a:endParaRPr lang="de-DE"/>
        </a:p>
      </dgm:t>
    </dgm:pt>
    <dgm:pt modelId="{22DF6A21-3E62-4A25-97CC-4488405DCFDD}" type="sibTrans" cxnId="{F06BB57C-7485-4F6F-AEDE-CDD3475E0EEE}">
      <dgm:prSet custT="1"/>
      <dgm:spPr/>
      <dgm:t>
        <a:bodyPr/>
        <a:lstStyle/>
        <a:p>
          <a:r>
            <a:rPr lang="de-DE" sz="1800" dirty="0" smtClean="0"/>
            <a:t>Fachbereiche</a:t>
          </a:r>
          <a:endParaRPr lang="de-DE" sz="1800" dirty="0"/>
        </a:p>
      </dgm:t>
    </dgm:pt>
    <dgm:pt modelId="{4F4696EA-F4CE-4625-8B6E-A323C8AAB288}">
      <dgm:prSet phldrT="[Text]" custT="1"/>
      <dgm:spPr/>
      <dgm:t>
        <a:bodyPr/>
        <a:lstStyle/>
        <a:p>
          <a:r>
            <a:rPr lang="de-DE" sz="900" dirty="0" smtClean="0"/>
            <a:t>Studienfachberater*innen</a:t>
          </a:r>
          <a:endParaRPr lang="de-DE" sz="900" dirty="0"/>
        </a:p>
      </dgm:t>
    </dgm:pt>
    <dgm:pt modelId="{1911E2F8-63A9-4D47-8E64-415F41EC7DE0}" type="sibTrans" cxnId="{1A35EFEA-2FAB-42CE-9B3B-86F0AC101439}">
      <dgm:prSet custT="1"/>
      <dgm:spPr/>
      <dgm:t>
        <a:bodyPr/>
        <a:lstStyle/>
        <a:p>
          <a:r>
            <a:rPr lang="de-DE" sz="1200" dirty="0" smtClean="0"/>
            <a:t>Zusatzangebote</a:t>
          </a:r>
          <a:endParaRPr lang="de-DE" sz="1200" dirty="0"/>
        </a:p>
      </dgm:t>
    </dgm:pt>
    <dgm:pt modelId="{6BD35E16-BF67-4FFE-9C56-97C5CD52E24D}" type="parTrans" cxnId="{1A35EFEA-2FAB-42CE-9B3B-86F0AC101439}">
      <dgm:prSet/>
      <dgm:spPr/>
      <dgm:t>
        <a:bodyPr/>
        <a:lstStyle/>
        <a:p>
          <a:endParaRPr lang="de-DE"/>
        </a:p>
      </dgm:t>
    </dgm:pt>
    <dgm:pt modelId="{6A5444C2-CD56-4E22-8DEE-B2558801ACDF}" type="pres">
      <dgm:prSet presAssocID="{0574768A-8F07-40B6-90B6-463718B713A1}" presName="Name0" presStyleCnt="0">
        <dgm:presLayoutVars>
          <dgm:chMax/>
          <dgm:chPref/>
          <dgm:dir/>
          <dgm:animLvl val="lvl"/>
        </dgm:presLayoutVars>
      </dgm:prSet>
      <dgm:spPr/>
      <dgm:t>
        <a:bodyPr/>
        <a:lstStyle/>
        <a:p>
          <a:endParaRPr lang="de-DE"/>
        </a:p>
      </dgm:t>
    </dgm:pt>
    <dgm:pt modelId="{3D6D530F-D232-4DCA-A0E6-75FFD6B9CD30}" type="pres">
      <dgm:prSet presAssocID="{D460451B-9523-493D-8EF8-52FD71A22268}" presName="composite" presStyleCnt="0"/>
      <dgm:spPr/>
    </dgm:pt>
    <dgm:pt modelId="{C838F110-16A0-475E-9B97-E6E53638FBCA}" type="pres">
      <dgm:prSet presAssocID="{D460451B-9523-493D-8EF8-52FD71A22268}" presName="Parent1" presStyleLbl="node1" presStyleIdx="0" presStyleCnt="4">
        <dgm:presLayoutVars>
          <dgm:chMax val="1"/>
          <dgm:chPref val="1"/>
          <dgm:bulletEnabled val="1"/>
        </dgm:presLayoutVars>
      </dgm:prSet>
      <dgm:spPr/>
      <dgm:t>
        <a:bodyPr/>
        <a:lstStyle/>
        <a:p>
          <a:endParaRPr lang="de-DE"/>
        </a:p>
      </dgm:t>
    </dgm:pt>
    <dgm:pt modelId="{A1392C37-3922-4089-81CB-3F31E9E8FE57}" type="pres">
      <dgm:prSet presAssocID="{D460451B-9523-493D-8EF8-52FD71A22268}" presName="Childtext1" presStyleLbl="revTx" presStyleIdx="0" presStyleCnt="2">
        <dgm:presLayoutVars>
          <dgm:chMax val="0"/>
          <dgm:chPref val="0"/>
          <dgm:bulletEnabled val="1"/>
        </dgm:presLayoutVars>
      </dgm:prSet>
      <dgm:spPr/>
    </dgm:pt>
    <dgm:pt modelId="{04C915A2-6227-4C39-965D-6D45BAC70328}" type="pres">
      <dgm:prSet presAssocID="{D460451B-9523-493D-8EF8-52FD71A22268}" presName="BalanceSpacing" presStyleCnt="0"/>
      <dgm:spPr/>
    </dgm:pt>
    <dgm:pt modelId="{8C83D669-3D82-4661-B767-54D63948E6BD}" type="pres">
      <dgm:prSet presAssocID="{D460451B-9523-493D-8EF8-52FD71A22268}" presName="BalanceSpacing1" presStyleCnt="0"/>
      <dgm:spPr/>
    </dgm:pt>
    <dgm:pt modelId="{5A3B5D0C-EA84-4187-AC74-D38A9855DFC9}" type="pres">
      <dgm:prSet presAssocID="{22DF6A21-3E62-4A25-97CC-4488405DCFDD}" presName="Accent1Text" presStyleLbl="node1" presStyleIdx="1" presStyleCnt="4" custLinFactNeighborX="2713" custLinFactNeighborY="-855"/>
      <dgm:spPr/>
      <dgm:t>
        <a:bodyPr/>
        <a:lstStyle/>
        <a:p>
          <a:endParaRPr lang="de-DE"/>
        </a:p>
      </dgm:t>
    </dgm:pt>
    <dgm:pt modelId="{F5319E4F-14DC-462F-9D51-3AD5E479DD08}" type="pres">
      <dgm:prSet presAssocID="{22DF6A21-3E62-4A25-97CC-4488405DCFDD}" presName="spaceBetweenRectangles" presStyleCnt="0"/>
      <dgm:spPr/>
    </dgm:pt>
    <dgm:pt modelId="{79BEE0DA-B4F5-4538-A89F-F539969CCC47}" type="pres">
      <dgm:prSet presAssocID="{4F4696EA-F4CE-4625-8B6E-A323C8AAB288}" presName="composite" presStyleCnt="0"/>
      <dgm:spPr/>
    </dgm:pt>
    <dgm:pt modelId="{EA1E454C-EA2D-4823-95D7-E1376368B7E2}" type="pres">
      <dgm:prSet presAssocID="{4F4696EA-F4CE-4625-8B6E-A323C8AAB288}" presName="Parent1" presStyleLbl="node1" presStyleIdx="2" presStyleCnt="4">
        <dgm:presLayoutVars>
          <dgm:chMax val="1"/>
          <dgm:chPref val="1"/>
          <dgm:bulletEnabled val="1"/>
        </dgm:presLayoutVars>
      </dgm:prSet>
      <dgm:spPr/>
      <dgm:t>
        <a:bodyPr/>
        <a:lstStyle/>
        <a:p>
          <a:endParaRPr lang="de-DE"/>
        </a:p>
      </dgm:t>
    </dgm:pt>
    <dgm:pt modelId="{6AF1CA55-5EA4-49C3-9DDE-B41057223853}" type="pres">
      <dgm:prSet presAssocID="{4F4696EA-F4CE-4625-8B6E-A323C8AAB288}" presName="Childtext1" presStyleLbl="revTx" presStyleIdx="1" presStyleCnt="2">
        <dgm:presLayoutVars>
          <dgm:chMax val="0"/>
          <dgm:chPref val="0"/>
          <dgm:bulletEnabled val="1"/>
        </dgm:presLayoutVars>
      </dgm:prSet>
      <dgm:spPr/>
    </dgm:pt>
    <dgm:pt modelId="{066178CF-32B2-4F1B-B674-9B6A335D14A8}" type="pres">
      <dgm:prSet presAssocID="{4F4696EA-F4CE-4625-8B6E-A323C8AAB288}" presName="BalanceSpacing" presStyleCnt="0"/>
      <dgm:spPr/>
    </dgm:pt>
    <dgm:pt modelId="{E16847E7-5EE0-4F4B-B0B2-83D1BEE317E3}" type="pres">
      <dgm:prSet presAssocID="{4F4696EA-F4CE-4625-8B6E-A323C8AAB288}" presName="BalanceSpacing1" presStyleCnt="0"/>
      <dgm:spPr/>
    </dgm:pt>
    <dgm:pt modelId="{84AD20B6-D186-4978-B9E3-EDF5B56299B9}" type="pres">
      <dgm:prSet presAssocID="{1911E2F8-63A9-4D47-8E64-415F41EC7DE0}" presName="Accent1Text" presStyleLbl="node1" presStyleIdx="3" presStyleCnt="4" custLinFactNeighborX="115" custLinFactNeighborY="4117"/>
      <dgm:spPr/>
      <dgm:t>
        <a:bodyPr/>
        <a:lstStyle/>
        <a:p>
          <a:endParaRPr lang="de-DE"/>
        </a:p>
      </dgm:t>
    </dgm:pt>
  </dgm:ptLst>
  <dgm:cxnLst>
    <dgm:cxn modelId="{B5CA3A6F-34FC-4457-A779-3068DA18B942}" type="presOf" srcId="{4F4696EA-F4CE-4625-8B6E-A323C8AAB288}" destId="{EA1E454C-EA2D-4823-95D7-E1376368B7E2}" srcOrd="0" destOrd="0" presId="urn:microsoft.com/office/officeart/2008/layout/AlternatingHexagons"/>
    <dgm:cxn modelId="{107AD8FA-3197-45A9-91B5-8019AFFA56E6}" type="presOf" srcId="{D460451B-9523-493D-8EF8-52FD71A22268}" destId="{C838F110-16A0-475E-9B97-E6E53638FBCA}" srcOrd="0" destOrd="0" presId="urn:microsoft.com/office/officeart/2008/layout/AlternatingHexagons"/>
    <dgm:cxn modelId="{E7C9403C-E759-4C26-8D66-DCB1344811C5}" type="presOf" srcId="{1911E2F8-63A9-4D47-8E64-415F41EC7DE0}" destId="{84AD20B6-D186-4978-B9E3-EDF5B56299B9}" srcOrd="0" destOrd="0" presId="urn:microsoft.com/office/officeart/2008/layout/AlternatingHexagons"/>
    <dgm:cxn modelId="{1A35EFEA-2FAB-42CE-9B3B-86F0AC101439}" srcId="{0574768A-8F07-40B6-90B6-463718B713A1}" destId="{4F4696EA-F4CE-4625-8B6E-A323C8AAB288}" srcOrd="1" destOrd="0" parTransId="{6BD35E16-BF67-4FFE-9C56-97C5CD52E24D}" sibTransId="{1911E2F8-63A9-4D47-8E64-415F41EC7DE0}"/>
    <dgm:cxn modelId="{F06BB57C-7485-4F6F-AEDE-CDD3475E0EEE}" srcId="{0574768A-8F07-40B6-90B6-463718B713A1}" destId="{D460451B-9523-493D-8EF8-52FD71A22268}" srcOrd="0" destOrd="0" parTransId="{9A59388D-47A3-4104-B0FC-9B757D4230CE}" sibTransId="{22DF6A21-3E62-4A25-97CC-4488405DCFDD}"/>
    <dgm:cxn modelId="{9EF9B818-DECE-4C4C-920C-B06F1287EE6E}" type="presOf" srcId="{0574768A-8F07-40B6-90B6-463718B713A1}" destId="{6A5444C2-CD56-4E22-8DEE-B2558801ACDF}" srcOrd="0" destOrd="0" presId="urn:microsoft.com/office/officeart/2008/layout/AlternatingHexagons"/>
    <dgm:cxn modelId="{5BAE6F73-3148-41AB-8985-ED85B5721E71}" type="presOf" srcId="{22DF6A21-3E62-4A25-97CC-4488405DCFDD}" destId="{5A3B5D0C-EA84-4187-AC74-D38A9855DFC9}" srcOrd="0" destOrd="0" presId="urn:microsoft.com/office/officeart/2008/layout/AlternatingHexagons"/>
    <dgm:cxn modelId="{F36AEFCF-4CFA-49FF-8039-2D3ED0ADFE3E}" type="presParOf" srcId="{6A5444C2-CD56-4E22-8DEE-B2558801ACDF}" destId="{3D6D530F-D232-4DCA-A0E6-75FFD6B9CD30}" srcOrd="0" destOrd="0" presId="urn:microsoft.com/office/officeart/2008/layout/AlternatingHexagons"/>
    <dgm:cxn modelId="{5EB5CCDC-5DC6-45BC-903C-E2FE41449666}" type="presParOf" srcId="{3D6D530F-D232-4DCA-A0E6-75FFD6B9CD30}" destId="{C838F110-16A0-475E-9B97-E6E53638FBCA}" srcOrd="0" destOrd="0" presId="urn:microsoft.com/office/officeart/2008/layout/AlternatingHexagons"/>
    <dgm:cxn modelId="{A794D907-AC86-4B9F-B2B2-5B5723C7BC64}" type="presParOf" srcId="{3D6D530F-D232-4DCA-A0E6-75FFD6B9CD30}" destId="{A1392C37-3922-4089-81CB-3F31E9E8FE57}" srcOrd="1" destOrd="0" presId="urn:microsoft.com/office/officeart/2008/layout/AlternatingHexagons"/>
    <dgm:cxn modelId="{5B049CDE-783B-4E77-AC9D-45870E659D78}" type="presParOf" srcId="{3D6D530F-D232-4DCA-A0E6-75FFD6B9CD30}" destId="{04C915A2-6227-4C39-965D-6D45BAC70328}" srcOrd="2" destOrd="0" presId="urn:microsoft.com/office/officeart/2008/layout/AlternatingHexagons"/>
    <dgm:cxn modelId="{3214C6E2-C12A-410F-AECA-BBCBAF8F4304}" type="presParOf" srcId="{3D6D530F-D232-4DCA-A0E6-75FFD6B9CD30}" destId="{8C83D669-3D82-4661-B767-54D63948E6BD}" srcOrd="3" destOrd="0" presId="urn:microsoft.com/office/officeart/2008/layout/AlternatingHexagons"/>
    <dgm:cxn modelId="{405FDB6A-B680-4260-B035-E304F8A0DD18}" type="presParOf" srcId="{3D6D530F-D232-4DCA-A0E6-75FFD6B9CD30}" destId="{5A3B5D0C-EA84-4187-AC74-D38A9855DFC9}" srcOrd="4" destOrd="0" presId="urn:microsoft.com/office/officeart/2008/layout/AlternatingHexagons"/>
    <dgm:cxn modelId="{49AFDACD-4651-4F45-95C4-18B871702F85}" type="presParOf" srcId="{6A5444C2-CD56-4E22-8DEE-B2558801ACDF}" destId="{F5319E4F-14DC-462F-9D51-3AD5E479DD08}" srcOrd="1" destOrd="0" presId="urn:microsoft.com/office/officeart/2008/layout/AlternatingHexagons"/>
    <dgm:cxn modelId="{86EEB7F3-55F9-41B7-82F1-0AB38D87F549}" type="presParOf" srcId="{6A5444C2-CD56-4E22-8DEE-B2558801ACDF}" destId="{79BEE0DA-B4F5-4538-A89F-F539969CCC47}" srcOrd="2" destOrd="0" presId="urn:microsoft.com/office/officeart/2008/layout/AlternatingHexagons"/>
    <dgm:cxn modelId="{9E3E6E7A-A00F-4340-9382-AF09D38CB04C}" type="presParOf" srcId="{79BEE0DA-B4F5-4538-A89F-F539969CCC47}" destId="{EA1E454C-EA2D-4823-95D7-E1376368B7E2}" srcOrd="0" destOrd="0" presId="urn:microsoft.com/office/officeart/2008/layout/AlternatingHexagons"/>
    <dgm:cxn modelId="{B9B740C7-4A01-423E-84CC-A1E73BE41014}" type="presParOf" srcId="{79BEE0DA-B4F5-4538-A89F-F539969CCC47}" destId="{6AF1CA55-5EA4-49C3-9DDE-B41057223853}" srcOrd="1" destOrd="0" presId="urn:microsoft.com/office/officeart/2008/layout/AlternatingHexagons"/>
    <dgm:cxn modelId="{E294A4F7-F9C6-4FE8-ABB6-3D4D8CE00A8B}" type="presParOf" srcId="{79BEE0DA-B4F5-4538-A89F-F539969CCC47}" destId="{066178CF-32B2-4F1B-B674-9B6A335D14A8}" srcOrd="2" destOrd="0" presId="urn:microsoft.com/office/officeart/2008/layout/AlternatingHexagons"/>
    <dgm:cxn modelId="{082BEAA2-6C01-4BEA-BD94-BA7DD1650316}" type="presParOf" srcId="{79BEE0DA-B4F5-4538-A89F-F539969CCC47}" destId="{E16847E7-5EE0-4F4B-B0B2-83D1BEE317E3}" srcOrd="3" destOrd="0" presId="urn:microsoft.com/office/officeart/2008/layout/AlternatingHexagons"/>
    <dgm:cxn modelId="{14759ADD-AD48-4843-B53E-80834A965B0D}" type="presParOf" srcId="{79BEE0DA-B4F5-4538-A89F-F539969CCC47}" destId="{84AD20B6-D186-4978-B9E3-EDF5B56299B9}"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B5AFA-3172-452B-B81B-279588A78875}">
      <dsp:nvSpPr>
        <dsp:cNvPr id="0" name=""/>
        <dsp:cNvSpPr/>
      </dsp:nvSpPr>
      <dsp:spPr>
        <a:xfrm rot="5400000">
          <a:off x="2976013" y="663968"/>
          <a:ext cx="1938320" cy="1686339"/>
        </a:xfrm>
        <a:prstGeom prst="hexagon">
          <a:avLst>
            <a:gd name="adj" fmla="val 25000"/>
            <a:gd name="vf" fmla="val 115470"/>
          </a:avLst>
        </a:prstGeom>
        <a:solidFill>
          <a:schemeClr val="accent5">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Zentrales Prüfungsamt</a:t>
          </a:r>
          <a:endParaRPr lang="de-DE" sz="1600" kern="1200" dirty="0"/>
        </a:p>
      </dsp:txBody>
      <dsp:txXfrm rot="-5400000">
        <a:off x="3364791" y="840033"/>
        <a:ext cx="1160763" cy="1334210"/>
      </dsp:txXfrm>
    </dsp:sp>
    <dsp:sp modelId="{73CE02AC-0370-4C72-A8D4-8C8367496538}">
      <dsp:nvSpPr>
        <dsp:cNvPr id="0" name=""/>
        <dsp:cNvSpPr/>
      </dsp:nvSpPr>
      <dsp:spPr>
        <a:xfrm>
          <a:off x="0" y="3185189"/>
          <a:ext cx="2163166" cy="1099027"/>
        </a:xfrm>
        <a:prstGeom prst="rect">
          <a:avLst/>
        </a:prstGeom>
        <a:noFill/>
        <a:ln>
          <a:noFill/>
        </a:ln>
        <a:effectLst/>
      </dsp:spPr>
      <dsp:style>
        <a:lnRef idx="0">
          <a:scrgbClr r="0" g="0" b="0"/>
        </a:lnRef>
        <a:fillRef idx="0">
          <a:scrgbClr r="0" g="0" b="0"/>
        </a:fillRef>
        <a:effectRef idx="0">
          <a:scrgbClr r="0" g="0" b="0"/>
        </a:effectRef>
        <a:fontRef idx="minor"/>
      </dsp:style>
    </dsp:sp>
    <dsp:sp modelId="{5E666A8C-55DE-41E0-AF63-428F97D213E6}">
      <dsp:nvSpPr>
        <dsp:cNvPr id="0" name=""/>
        <dsp:cNvSpPr/>
      </dsp:nvSpPr>
      <dsp:spPr>
        <a:xfrm rot="5400000">
          <a:off x="1075222" y="769626"/>
          <a:ext cx="1938320" cy="1686339"/>
        </a:xfrm>
        <a:prstGeom prst="hexagon">
          <a:avLst>
            <a:gd name="adj" fmla="val 25000"/>
            <a:gd name="vf" fmla="val 115470"/>
          </a:avLst>
        </a:prstGeom>
        <a:solidFill>
          <a:schemeClr val="accent5">
            <a:shade val="50000"/>
            <a:hueOff val="266841"/>
            <a:satOff val="-30770"/>
            <a:lumOff val="2578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de-DE" sz="1600" kern="1200" dirty="0" smtClean="0"/>
            <a:t>Allgemeine </a:t>
          </a:r>
          <a:r>
            <a:rPr lang="de-DE" sz="1400" kern="1200" dirty="0" smtClean="0"/>
            <a:t>Studienberatung Lehramt</a:t>
          </a:r>
          <a:endParaRPr lang="de-DE" sz="1400" kern="1200" dirty="0"/>
        </a:p>
      </dsp:txBody>
      <dsp:txXfrm rot="-5400000">
        <a:off x="1464000" y="945691"/>
        <a:ext cx="1160763" cy="1334210"/>
      </dsp:txXfrm>
    </dsp:sp>
    <dsp:sp modelId="{F237AE28-A87D-4C21-8EF1-411BDB1B3A61}">
      <dsp:nvSpPr>
        <dsp:cNvPr id="0" name=""/>
        <dsp:cNvSpPr/>
      </dsp:nvSpPr>
      <dsp:spPr>
        <a:xfrm rot="5400000">
          <a:off x="2089163" y="2141503"/>
          <a:ext cx="1938320" cy="2227417"/>
        </a:xfrm>
        <a:prstGeom prst="hexagon">
          <a:avLst>
            <a:gd name="adj" fmla="val 25000"/>
            <a:gd name="vf" fmla="val 115470"/>
          </a:avLst>
        </a:prstGeom>
        <a:solidFill>
          <a:schemeClr val="accent5">
            <a:shade val="50000"/>
            <a:hueOff val="533681"/>
            <a:satOff val="-61539"/>
            <a:lumOff val="5157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Büro Schulpraktische Studien  L1/L2</a:t>
          </a:r>
          <a:endParaRPr lang="de-DE" sz="1600" kern="1200" dirty="0"/>
        </a:p>
      </dsp:txBody>
      <dsp:txXfrm rot="-5400000">
        <a:off x="2315851" y="2609104"/>
        <a:ext cx="1484945" cy="1292214"/>
      </dsp:txXfrm>
    </dsp:sp>
    <dsp:sp modelId="{81CD0E8B-5862-4FD1-BDE6-058CC086E58F}">
      <dsp:nvSpPr>
        <dsp:cNvPr id="0" name=""/>
        <dsp:cNvSpPr/>
      </dsp:nvSpPr>
      <dsp:spPr>
        <a:xfrm>
          <a:off x="-479601" y="2504776"/>
          <a:ext cx="4025435" cy="1162992"/>
        </a:xfrm>
        <a:prstGeom prst="rect">
          <a:avLst/>
        </a:prstGeom>
        <a:noFill/>
        <a:ln>
          <a:noFill/>
        </a:ln>
        <a:effectLst/>
      </dsp:spPr>
      <dsp:style>
        <a:lnRef idx="0">
          <a:scrgbClr r="0" g="0" b="0"/>
        </a:lnRef>
        <a:fillRef idx="0">
          <a:scrgbClr r="0" g="0" b="0"/>
        </a:fillRef>
        <a:effectRef idx="0">
          <a:scrgbClr r="0" g="0" b="0"/>
        </a:effectRef>
        <a:fontRef idx="minor"/>
      </dsp:style>
    </dsp:sp>
    <dsp:sp modelId="{BCB479F3-9189-4AEC-B7CF-A08A6EBB1DFD}">
      <dsp:nvSpPr>
        <dsp:cNvPr id="0" name=""/>
        <dsp:cNvSpPr/>
      </dsp:nvSpPr>
      <dsp:spPr>
        <a:xfrm rot="5400000">
          <a:off x="4071252" y="2350094"/>
          <a:ext cx="1938320" cy="1686339"/>
        </a:xfrm>
        <a:prstGeom prst="hexagon">
          <a:avLst>
            <a:gd name="adj" fmla="val 25000"/>
            <a:gd name="vf" fmla="val 115470"/>
          </a:avLst>
        </a:prstGeom>
        <a:solidFill>
          <a:schemeClr val="accent5">
            <a:shade val="50000"/>
            <a:hueOff val="266841"/>
            <a:satOff val="-30770"/>
            <a:lumOff val="2578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de-DE" sz="1600" kern="1200" dirty="0" smtClean="0"/>
            <a:t>Büro Praxissemester L3</a:t>
          </a:r>
          <a:endParaRPr lang="de-DE" sz="1600" kern="1200" dirty="0"/>
        </a:p>
      </dsp:txBody>
      <dsp:txXfrm rot="-5400000">
        <a:off x="4460030" y="2526159"/>
        <a:ext cx="1160763" cy="1334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8F110-16A0-475E-9B97-E6E53638FBCA}">
      <dsp:nvSpPr>
        <dsp:cNvPr id="0" name=""/>
        <dsp:cNvSpPr/>
      </dsp:nvSpPr>
      <dsp:spPr>
        <a:xfrm rot="5400000">
          <a:off x="2964180" y="546976"/>
          <a:ext cx="1946788" cy="1693706"/>
        </a:xfrm>
        <a:prstGeom prst="hexagon">
          <a:avLst>
            <a:gd name="adj" fmla="val 25000"/>
            <a:gd name="vf" fmla="val 11547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smtClean="0">
              <a:latin typeface="+mn-lt"/>
            </a:rPr>
            <a:t>Lehrstühle</a:t>
          </a:r>
          <a:endParaRPr lang="de-DE" sz="1800" kern="1200" dirty="0">
            <a:latin typeface="+mn-lt"/>
          </a:endParaRPr>
        </a:p>
      </dsp:txBody>
      <dsp:txXfrm rot="-5400000">
        <a:off x="3354657" y="723811"/>
        <a:ext cx="1165834" cy="1340039"/>
      </dsp:txXfrm>
    </dsp:sp>
    <dsp:sp modelId="{A1392C37-3922-4089-81CB-3F31E9E8FE57}">
      <dsp:nvSpPr>
        <dsp:cNvPr id="0" name=""/>
        <dsp:cNvSpPr/>
      </dsp:nvSpPr>
      <dsp:spPr>
        <a:xfrm>
          <a:off x="4835823" y="809793"/>
          <a:ext cx="2172616" cy="1168073"/>
        </a:xfrm>
        <a:prstGeom prst="rect">
          <a:avLst/>
        </a:prstGeom>
        <a:noFill/>
        <a:ln>
          <a:noFill/>
        </a:ln>
        <a:effectLst/>
      </dsp:spPr>
      <dsp:style>
        <a:lnRef idx="0">
          <a:scrgbClr r="0" g="0" b="0"/>
        </a:lnRef>
        <a:fillRef idx="0">
          <a:scrgbClr r="0" g="0" b="0"/>
        </a:fillRef>
        <a:effectRef idx="0">
          <a:scrgbClr r="0" g="0" b="0"/>
        </a:effectRef>
        <a:fontRef idx="minor"/>
      </dsp:style>
    </dsp:sp>
    <dsp:sp modelId="{5A3B5D0C-EA84-4187-AC74-D38A9855DFC9}">
      <dsp:nvSpPr>
        <dsp:cNvPr id="0" name=""/>
        <dsp:cNvSpPr/>
      </dsp:nvSpPr>
      <dsp:spPr>
        <a:xfrm rot="5400000">
          <a:off x="1180928" y="530331"/>
          <a:ext cx="1946788" cy="1693706"/>
        </a:xfrm>
        <a:prstGeom prst="hexagon">
          <a:avLst>
            <a:gd name="adj" fmla="val 25000"/>
            <a:gd name="vf" fmla="val 115470"/>
          </a:avLst>
        </a:prstGeom>
        <a:solidFill>
          <a:schemeClr val="accent6">
            <a:shade val="80000"/>
            <a:hueOff val="-221885"/>
            <a:satOff val="-11035"/>
            <a:lumOff val="110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de-DE" sz="1800" kern="1200" dirty="0" smtClean="0"/>
            <a:t>Fachbereiche</a:t>
          </a:r>
          <a:endParaRPr lang="de-DE" sz="1800" kern="1200" dirty="0"/>
        </a:p>
      </dsp:txBody>
      <dsp:txXfrm rot="-5400000">
        <a:off x="1571405" y="707166"/>
        <a:ext cx="1165834" cy="1340039"/>
      </dsp:txXfrm>
    </dsp:sp>
    <dsp:sp modelId="{EA1E454C-EA2D-4823-95D7-E1376368B7E2}">
      <dsp:nvSpPr>
        <dsp:cNvPr id="0" name=""/>
        <dsp:cNvSpPr/>
      </dsp:nvSpPr>
      <dsp:spPr>
        <a:xfrm rot="5400000">
          <a:off x="2046075" y="2199411"/>
          <a:ext cx="1946788" cy="1693706"/>
        </a:xfrm>
        <a:prstGeom prst="hexagon">
          <a:avLst>
            <a:gd name="adj" fmla="val 25000"/>
            <a:gd name="vf" fmla="val 115470"/>
          </a:avLst>
        </a:prstGeom>
        <a:solidFill>
          <a:schemeClr val="accent6">
            <a:shade val="80000"/>
            <a:hueOff val="-443770"/>
            <a:satOff val="-22070"/>
            <a:lumOff val="221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kern="1200" dirty="0" smtClean="0"/>
            <a:t>Studienfachberater*innen</a:t>
          </a:r>
          <a:endParaRPr lang="de-DE" sz="900" kern="1200" dirty="0"/>
        </a:p>
      </dsp:txBody>
      <dsp:txXfrm rot="-5400000">
        <a:off x="2436552" y="2376246"/>
        <a:ext cx="1165834" cy="1340039"/>
      </dsp:txXfrm>
    </dsp:sp>
    <dsp:sp modelId="{6AF1CA55-5EA4-49C3-9DDE-B41057223853}">
      <dsp:nvSpPr>
        <dsp:cNvPr id="0" name=""/>
        <dsp:cNvSpPr/>
      </dsp:nvSpPr>
      <dsp:spPr>
        <a:xfrm>
          <a:off x="0" y="2462227"/>
          <a:ext cx="2102532" cy="1168073"/>
        </a:xfrm>
        <a:prstGeom prst="rect">
          <a:avLst/>
        </a:prstGeom>
        <a:noFill/>
        <a:ln>
          <a:noFill/>
        </a:ln>
        <a:effectLst/>
      </dsp:spPr>
      <dsp:style>
        <a:lnRef idx="0">
          <a:scrgbClr r="0" g="0" b="0"/>
        </a:lnRef>
        <a:fillRef idx="0">
          <a:scrgbClr r="0" g="0" b="0"/>
        </a:fillRef>
        <a:effectRef idx="0">
          <a:scrgbClr r="0" g="0" b="0"/>
        </a:effectRef>
        <a:fontRef idx="minor"/>
      </dsp:style>
    </dsp:sp>
    <dsp:sp modelId="{84AD20B6-D186-4978-B9E3-EDF5B56299B9}">
      <dsp:nvSpPr>
        <dsp:cNvPr id="0" name=""/>
        <dsp:cNvSpPr/>
      </dsp:nvSpPr>
      <dsp:spPr>
        <a:xfrm rot="5400000">
          <a:off x="3877225" y="2279560"/>
          <a:ext cx="1946788" cy="1693706"/>
        </a:xfrm>
        <a:prstGeom prst="hexagon">
          <a:avLst>
            <a:gd name="adj" fmla="val 25000"/>
            <a:gd name="vf" fmla="val 115470"/>
          </a:avLst>
        </a:prstGeom>
        <a:solidFill>
          <a:schemeClr val="accent6">
            <a:shade val="80000"/>
            <a:hueOff val="-665655"/>
            <a:satOff val="-33105"/>
            <a:lumOff val="332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de-DE" sz="1200" kern="1200" dirty="0" smtClean="0"/>
            <a:t>Zusatzangebote</a:t>
          </a:r>
          <a:endParaRPr lang="de-DE" sz="1200" kern="1200" dirty="0"/>
        </a:p>
      </dsp:txBody>
      <dsp:txXfrm rot="-5400000">
        <a:off x="4267702" y="2456395"/>
        <a:ext cx="1165834" cy="134003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pPr>
              <a:defRPr/>
            </a:pPr>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a:defRPr sz="1200"/>
            </a:lvl1pPr>
          </a:lstStyle>
          <a:p>
            <a:pPr>
              <a:defRPr/>
            </a:pPr>
            <a:fld id="{351AF12C-EC4E-47E0-A570-F51532330E5A}" type="datetimeFigureOut">
              <a:rPr lang="de-DE"/>
              <a:pPr>
                <a:defRPr/>
              </a:pPr>
              <a:t>22.03.2023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a:defRPr sz="1200"/>
            </a:lvl1pPr>
          </a:lstStyle>
          <a:p>
            <a:pPr>
              <a:defRPr/>
            </a:pPr>
            <a:r>
              <a:rPr lang="de-DE"/>
              <a:t>hblhgvfkgcgkh</a:t>
            </a:r>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a:defRPr sz="1200"/>
            </a:lvl1pPr>
          </a:lstStyle>
          <a:p>
            <a:pPr>
              <a:defRPr/>
            </a:pPr>
            <a:fld id="{FFBC01B7-C672-49D8-BA54-734A434E3F43}" type="slidenum">
              <a:rPr lang="de-DE"/>
              <a:pPr>
                <a:defRPr/>
              </a:pPr>
              <a:t>‹Nr.›</a:t>
            </a:fld>
            <a:endParaRPr lang="de-DE"/>
          </a:p>
        </p:txBody>
      </p:sp>
    </p:spTree>
    <p:extLst>
      <p:ext uri="{BB962C8B-B14F-4D97-AF65-F5344CB8AC3E}">
        <p14:creationId xmlns:p14="http://schemas.microsoft.com/office/powerpoint/2010/main" val="352541510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bevel/>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noProof="0" smtClean="0">
                <a:sym typeface="Avenir Roman" charset="0"/>
              </a:rPr>
              <a:t>Click to edit Master text styles</a:t>
            </a:r>
          </a:p>
          <a:p>
            <a:pPr lvl="1"/>
            <a:r>
              <a:rPr lang="de-DE" altLang="de-DE" noProof="0" smtClean="0">
                <a:sym typeface="Avenir Roman" charset="0"/>
              </a:rPr>
              <a:t>Second level</a:t>
            </a:r>
          </a:p>
          <a:p>
            <a:pPr lvl="2"/>
            <a:r>
              <a:rPr lang="de-DE" altLang="de-DE" noProof="0" smtClean="0">
                <a:sym typeface="Avenir Roman" charset="0"/>
              </a:rPr>
              <a:t>Third level</a:t>
            </a:r>
          </a:p>
          <a:p>
            <a:pPr lvl="3"/>
            <a:r>
              <a:rPr lang="de-DE" altLang="de-DE" noProof="0" smtClean="0">
                <a:sym typeface="Avenir Roman" charset="0"/>
              </a:rPr>
              <a:t>Fourth level</a:t>
            </a:r>
          </a:p>
          <a:p>
            <a:pPr lvl="4"/>
            <a:r>
              <a:rPr lang="de-DE" altLang="de-DE" noProof="0" smtClean="0">
                <a:sym typeface="Avenir Roman" charset="0"/>
              </a:rPr>
              <a:t>Fifth level</a:t>
            </a:r>
          </a:p>
        </p:txBody>
      </p:sp>
    </p:spTree>
    <p:extLst>
      <p:ext uri="{BB962C8B-B14F-4D97-AF65-F5344CB8AC3E}">
        <p14:creationId xmlns:p14="http://schemas.microsoft.com/office/powerpoint/2010/main" val="3654140716"/>
      </p:ext>
    </p:extLst>
  </p:cSld>
  <p:clrMap bg1="lt1" tx1="dk1" bg2="lt2" tx2="dk2" accent1="accent1" accent2="accent2" accent3="accent3" accent4="accent4" accent5="accent5" accent6="accent6" hlink="hlink" folHlink="folHlink"/>
  <p:hf hdr="0" dt="0"/>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1pPr>
    <a:lvl2pPr indent="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indent="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indent="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indent="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830164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el 1"/>
          <p:cNvSpPr>
            <a:spLocks noGrp="1"/>
          </p:cNvSpPr>
          <p:nvPr>
            <p:ph type="ctrTitle"/>
          </p:nvPr>
        </p:nvSpPr>
        <p:spPr>
          <a:xfrm>
            <a:off x="630000" y="1611432"/>
            <a:ext cx="8280920" cy="2897687"/>
          </a:xfrm>
          <a:prstGeom prst="rect">
            <a:avLst/>
          </a:prstGeom>
        </p:spPr>
        <p:txBody>
          <a:bodyPr anchor="t" anchorCtr="0"/>
          <a:lstStyle>
            <a:lvl1pPr algn="l">
              <a:defRPr sz="4400">
                <a:solidFill>
                  <a:schemeClr val="tx1"/>
                </a:solidFill>
              </a:defRPr>
            </a:lvl1pPr>
          </a:lstStyle>
          <a:p>
            <a:r>
              <a:rPr lang="de-DE" dirty="0" smtClean="0"/>
              <a:t>Titelmasterformat durch Klicken bearbeiten</a:t>
            </a:r>
            <a:endParaRPr lang="de-DE" dirty="0"/>
          </a:p>
        </p:txBody>
      </p:sp>
      <p:sp>
        <p:nvSpPr>
          <p:cNvPr id="8" name="Untertitel 2"/>
          <p:cNvSpPr>
            <a:spLocks noGrp="1"/>
          </p:cNvSpPr>
          <p:nvPr>
            <p:ph type="subTitle" idx="1"/>
          </p:nvPr>
        </p:nvSpPr>
        <p:spPr>
          <a:xfrm>
            <a:off x="629999" y="4725144"/>
            <a:ext cx="8280000" cy="1728192"/>
          </a:xfrm>
          <a:prstGeom prst="rect">
            <a:avLst/>
          </a:prstGeo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p>
          <a:p>
            <a:r>
              <a:rPr lang="de-DE" dirty="0" smtClean="0"/>
              <a:t>Kurs</a:t>
            </a:r>
          </a:p>
          <a:p>
            <a:r>
              <a:rPr lang="de-DE" dirty="0" smtClean="0"/>
              <a:t>Semester</a:t>
            </a:r>
            <a:endParaRPr lang="de-DE" dirty="0"/>
          </a:p>
        </p:txBody>
      </p:sp>
      <p:sp>
        <p:nvSpPr>
          <p:cNvPr id="9" name="Textplatzhalter 5"/>
          <p:cNvSpPr>
            <a:spLocks noGrp="1"/>
          </p:cNvSpPr>
          <p:nvPr>
            <p:ph type="body" sz="quarter" idx="12"/>
          </p:nvPr>
        </p:nvSpPr>
        <p:spPr>
          <a:xfrm>
            <a:off x="630000" y="404665"/>
            <a:ext cx="8280920" cy="1206768"/>
          </a:xfrm>
          <a:prstGeom prst="rect">
            <a:avLst/>
          </a:prstGeom>
        </p:spPr>
        <p:txBody>
          <a:bodyPr anchor="b" anchorCtr="0"/>
          <a:lstStyle>
            <a:lvl1pPr>
              <a:defRPr sz="2000">
                <a:solidFill>
                  <a:schemeClr val="tx1"/>
                </a:solidFill>
              </a:defRPr>
            </a:lvl1pPr>
          </a:lstStyle>
          <a:p>
            <a:pPr lvl="0"/>
            <a:r>
              <a:rPr lang="de-DE" smtClean="0"/>
              <a:t>Textmasterformat bearbeiten</a:t>
            </a:r>
          </a:p>
        </p:txBody>
      </p:sp>
      <p:sp>
        <p:nvSpPr>
          <p:cNvPr id="12" name="Fußzeilenplatzhalter 2"/>
          <p:cNvSpPr>
            <a:spLocks noGrp="1"/>
          </p:cNvSpPr>
          <p:nvPr>
            <p:ph type="ftr" sz="quarter" idx="3"/>
          </p:nvPr>
        </p:nvSpPr>
        <p:spPr>
          <a:xfrm>
            <a:off x="1116013" y="6654799"/>
            <a:ext cx="7056437" cy="168275"/>
          </a:xfrm>
          <a:prstGeom prst="rect">
            <a:avLst/>
          </a:prstGeom>
        </p:spPr>
        <p:txBody>
          <a:bodyPr tIns="0"/>
          <a:lstStyle>
            <a:lvl1pPr algn="l">
              <a:defRPr sz="1000">
                <a:solidFill>
                  <a:schemeClr val="tx2"/>
                </a:solidFill>
                <a:latin typeface="Arial Narrow" panose="020B0606020202030204" pitchFamily="34" charset="0"/>
              </a:defRPr>
            </a:lvl1pPr>
          </a:lstStyle>
          <a:p>
            <a:pPr>
              <a:defRPr/>
            </a:pPr>
            <a:r>
              <a:rPr lang="de-DE" smtClean="0"/>
              <a:t>Titel der Veranstaltung</a:t>
            </a:r>
            <a:endParaRPr lang="de-DE"/>
          </a:p>
        </p:txBody>
      </p:sp>
    </p:spTree>
    <p:extLst>
      <p:ext uri="{BB962C8B-B14F-4D97-AF65-F5344CB8AC3E}">
        <p14:creationId xmlns:p14="http://schemas.microsoft.com/office/powerpoint/2010/main" val="38819422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37442" y="116632"/>
            <a:ext cx="6598854" cy="792088"/>
          </a:xfrm>
          <a:prstGeom prst="rect">
            <a:avLst/>
          </a:prstGeom>
        </p:spPr>
        <p:txBody>
          <a:bodyPr anchor="b"/>
          <a:lstStyle>
            <a:lvl1pPr>
              <a:defRPr>
                <a:solidFill>
                  <a:schemeClr val="tx1"/>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628650" y="1080000"/>
            <a:ext cx="8119814" cy="5040000"/>
          </a:xfrm>
          <a:prstGeom prst="rect">
            <a:avLst/>
          </a:prstGeom>
        </p:spPr>
        <p:txBody>
          <a:bodyPr/>
          <a:lstStyle>
            <a:lvl1pPr>
              <a:defRPr sz="1800">
                <a:latin typeface="Arial Narrow" panose="020B0606020202030204" pitchFamily="34" charset="0"/>
              </a:defRPr>
            </a:lvl1pPr>
            <a:lvl2pPr marL="417513" indent="-236538">
              <a:buClrTx/>
              <a:buSzPct val="100000"/>
              <a:buFont typeface="Arial" panose="020B0604020202020204" pitchFamily="34" charset="0"/>
              <a:buChar char="•"/>
              <a:defRPr sz="1800">
                <a:latin typeface="Arial Narrow" panose="020B0606020202030204" pitchFamily="34" charset="0"/>
              </a:defRPr>
            </a:lvl2pPr>
            <a:lvl3pPr marL="687388" indent="-241300">
              <a:buFont typeface="Arial" panose="020B0604020202020204" pitchFamily="34" charset="0"/>
              <a:buChar char="•"/>
              <a:defRPr sz="1800">
                <a:latin typeface="Arial Narrow" panose="020B0606020202030204" pitchFamily="34" charset="0"/>
              </a:defRPr>
            </a:lvl3pPr>
            <a:lvl4pPr marL="955675" indent="-241300">
              <a:buFont typeface="Arial" panose="020B0604020202020204" pitchFamily="34" charset="0"/>
              <a:buChar char="•"/>
              <a:defRPr sz="1800">
                <a:latin typeface="Arial Narrow" panose="020B0606020202030204" pitchFamily="34" charset="0"/>
              </a:defRPr>
            </a:lvl4pPr>
            <a:lvl5pPr marL="1227138" indent="-238125">
              <a:buFont typeface="Arial" panose="020B0604020202020204" pitchFamily="34" charset="0"/>
              <a:buChar char="•"/>
              <a:defRPr sz="1800">
                <a:latin typeface="Arial Narrow" panose="020B060602020203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Rectangle 3"/>
          <p:cNvSpPr>
            <a:spLocks noGrp="1"/>
          </p:cNvSpPr>
          <p:nvPr>
            <p:ph type="sldNum" sz="quarter" idx="4"/>
          </p:nvPr>
        </p:nvSpPr>
        <p:spPr bwMode="auto">
          <a:xfrm>
            <a:off x="8640000" y="6660000"/>
            <a:ext cx="345877" cy="1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algn="r" eaLnBrk="1">
              <a:defRPr sz="1000">
                <a:latin typeface="+mj-lt"/>
                <a:cs typeface="+mn-cs"/>
                <a:sym typeface="Arial" panose="020B0604020202020204" pitchFamily="34" charset="0"/>
              </a:defRPr>
            </a:lvl1pPr>
          </a:lstStyle>
          <a:p>
            <a:pPr>
              <a:defRPr/>
            </a:pPr>
            <a:fld id="{E42BEB3F-08D9-49EF-B61F-64B0AC4A9AB9}" type="slidenum">
              <a:rPr lang="de-DE" altLang="de-DE"/>
              <a:pPr>
                <a:defRPr/>
              </a:pPr>
              <a:t>‹Nr.›</a:t>
            </a:fld>
            <a:endParaRPr lang="de-DE" altLang="de-DE" dirty="0"/>
          </a:p>
        </p:txBody>
      </p:sp>
      <p:sp>
        <p:nvSpPr>
          <p:cNvPr id="8" name="Fußzeilenplatzhalter 2"/>
          <p:cNvSpPr>
            <a:spLocks noGrp="1"/>
          </p:cNvSpPr>
          <p:nvPr>
            <p:ph type="ftr" sz="quarter" idx="3"/>
          </p:nvPr>
        </p:nvSpPr>
        <p:spPr>
          <a:xfrm>
            <a:off x="1116013" y="6654799"/>
            <a:ext cx="7056437" cy="168275"/>
          </a:xfrm>
          <a:prstGeom prst="rect">
            <a:avLst/>
          </a:prstGeom>
        </p:spPr>
        <p:txBody>
          <a:bodyPr tIns="0"/>
          <a:lstStyle>
            <a:lvl1pPr algn="l">
              <a:defRPr sz="1000">
                <a:solidFill>
                  <a:schemeClr val="tx2"/>
                </a:solidFill>
                <a:latin typeface="Arial Narrow" panose="020B0606020202030204" pitchFamily="34" charset="0"/>
              </a:defRPr>
            </a:lvl1pPr>
          </a:lstStyle>
          <a:p>
            <a:pPr>
              <a:defRPr/>
            </a:pPr>
            <a:r>
              <a:rPr lang="de-DE" smtClean="0"/>
              <a:t>Titel der Veranstaltung</a:t>
            </a:r>
            <a:endParaRPr lang="de-DE"/>
          </a:p>
        </p:txBody>
      </p:sp>
    </p:spTree>
    <p:extLst>
      <p:ext uri="{BB962C8B-B14F-4D97-AF65-F5344CB8AC3E}">
        <p14:creationId xmlns:p14="http://schemas.microsoft.com/office/powerpoint/2010/main" val="39408903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Inhalt und Bild">
    <p:spTree>
      <p:nvGrpSpPr>
        <p:cNvPr id="1" name=""/>
        <p:cNvGrpSpPr/>
        <p:nvPr/>
      </p:nvGrpSpPr>
      <p:grpSpPr>
        <a:xfrm>
          <a:off x="0" y="0"/>
          <a:ext cx="0" cy="0"/>
          <a:chOff x="0" y="0"/>
          <a:chExt cx="0" cy="0"/>
        </a:xfrm>
      </p:grpSpPr>
      <p:sp>
        <p:nvSpPr>
          <p:cNvPr id="2" name="Titel 1"/>
          <p:cNvSpPr>
            <a:spLocks noGrp="1"/>
          </p:cNvSpPr>
          <p:nvPr>
            <p:ph type="title"/>
          </p:nvPr>
        </p:nvSpPr>
        <p:spPr>
          <a:xfrm>
            <a:off x="637442" y="116632"/>
            <a:ext cx="6598854" cy="792088"/>
          </a:xfrm>
          <a:prstGeom prst="rect">
            <a:avLst/>
          </a:prstGeom>
        </p:spPr>
        <p:txBody>
          <a:bodyPr anchor="b"/>
          <a:lstStyle>
            <a:lvl1pPr>
              <a:defRPr>
                <a:solidFill>
                  <a:schemeClr val="tx1"/>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628650" y="1080000"/>
            <a:ext cx="3727326" cy="5040000"/>
          </a:xfrm>
          <a:prstGeom prst="rect">
            <a:avLst/>
          </a:prstGeom>
        </p:spPr>
        <p:txBody>
          <a:bodyPr/>
          <a:lstStyle>
            <a:lvl1pPr>
              <a:defRPr sz="1800">
                <a:latin typeface="Arial Narrow" panose="020B0606020202030204" pitchFamily="34" charset="0"/>
              </a:defRPr>
            </a:lvl1pPr>
            <a:lvl2pPr marL="417513" indent="-236538">
              <a:buClrTx/>
              <a:buSzPct val="100000"/>
              <a:buFont typeface="Arial" panose="020B0604020202020204" pitchFamily="34" charset="0"/>
              <a:buChar char="•"/>
              <a:defRPr sz="1800">
                <a:latin typeface="Arial Narrow" panose="020B0606020202030204" pitchFamily="34" charset="0"/>
              </a:defRPr>
            </a:lvl2pPr>
            <a:lvl3pPr marL="687388" indent="-241300">
              <a:buFont typeface="Arial" panose="020B0604020202020204" pitchFamily="34" charset="0"/>
              <a:buChar char="•"/>
              <a:defRPr sz="1800">
                <a:latin typeface="Arial Narrow" panose="020B0606020202030204" pitchFamily="34" charset="0"/>
              </a:defRPr>
            </a:lvl3pPr>
            <a:lvl4pPr marL="955675" indent="-241300">
              <a:buFont typeface="Arial" panose="020B0604020202020204" pitchFamily="34" charset="0"/>
              <a:buChar char="•"/>
              <a:defRPr sz="1800">
                <a:latin typeface="Arial Narrow" panose="020B0606020202030204" pitchFamily="34" charset="0"/>
              </a:defRPr>
            </a:lvl4pPr>
            <a:lvl5pPr marL="1227138" indent="-238125">
              <a:buFont typeface="Arial" panose="020B0604020202020204" pitchFamily="34" charset="0"/>
              <a:buChar char="•"/>
              <a:defRPr sz="1800">
                <a:latin typeface="Arial Narrow" panose="020B060602020203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Bildplatzhalter 4"/>
          <p:cNvSpPr>
            <a:spLocks noGrp="1"/>
          </p:cNvSpPr>
          <p:nvPr>
            <p:ph type="pic" sz="quarter" idx="12"/>
          </p:nvPr>
        </p:nvSpPr>
        <p:spPr>
          <a:xfrm>
            <a:off x="4716463" y="1079999"/>
            <a:ext cx="4032250" cy="5040000"/>
          </a:xfrm>
          <a:prstGeom prst="rect">
            <a:avLst/>
          </a:prstGeom>
        </p:spPr>
        <p:txBody>
          <a:bodyPr/>
          <a:lstStyle/>
          <a:p>
            <a:pPr lvl="0"/>
            <a:endParaRPr lang="de-DE" noProof="0">
              <a:sym typeface="Arial" panose="020B0604020202020204" pitchFamily="34" charset="0"/>
            </a:endParaRPr>
          </a:p>
        </p:txBody>
      </p:sp>
      <p:sp>
        <p:nvSpPr>
          <p:cNvPr id="7" name="Rectangle 3"/>
          <p:cNvSpPr>
            <a:spLocks noGrp="1"/>
          </p:cNvSpPr>
          <p:nvPr>
            <p:ph type="sldNum" sz="quarter" idx="4"/>
          </p:nvPr>
        </p:nvSpPr>
        <p:spPr bwMode="auto">
          <a:xfrm>
            <a:off x="8640000" y="6660000"/>
            <a:ext cx="345877" cy="1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algn="r" eaLnBrk="1">
              <a:defRPr sz="1000">
                <a:latin typeface="+mj-lt"/>
                <a:cs typeface="+mn-cs"/>
                <a:sym typeface="Arial" panose="020B0604020202020204" pitchFamily="34" charset="0"/>
              </a:defRPr>
            </a:lvl1pPr>
          </a:lstStyle>
          <a:p>
            <a:pPr>
              <a:defRPr/>
            </a:pPr>
            <a:fld id="{E42BEB3F-08D9-49EF-B61F-64B0AC4A9AB9}" type="slidenum">
              <a:rPr lang="de-DE" altLang="de-DE"/>
              <a:pPr>
                <a:defRPr/>
              </a:pPr>
              <a:t>‹Nr.›</a:t>
            </a:fld>
            <a:endParaRPr lang="de-DE" altLang="de-DE" dirty="0"/>
          </a:p>
        </p:txBody>
      </p:sp>
      <p:sp>
        <p:nvSpPr>
          <p:cNvPr id="8" name="Fußzeilenplatzhalter 2"/>
          <p:cNvSpPr>
            <a:spLocks noGrp="1"/>
          </p:cNvSpPr>
          <p:nvPr>
            <p:ph type="ftr" sz="quarter" idx="3"/>
          </p:nvPr>
        </p:nvSpPr>
        <p:spPr>
          <a:xfrm>
            <a:off x="1116013" y="6654799"/>
            <a:ext cx="7056437" cy="168275"/>
          </a:xfrm>
          <a:prstGeom prst="rect">
            <a:avLst/>
          </a:prstGeom>
        </p:spPr>
        <p:txBody>
          <a:bodyPr tIns="0"/>
          <a:lstStyle>
            <a:lvl1pPr algn="l">
              <a:defRPr sz="1000">
                <a:solidFill>
                  <a:schemeClr val="tx2"/>
                </a:solidFill>
                <a:latin typeface="Arial Narrow" panose="020B0606020202030204" pitchFamily="34" charset="0"/>
              </a:defRPr>
            </a:lvl1pPr>
          </a:lstStyle>
          <a:p>
            <a:pPr>
              <a:defRPr/>
            </a:pPr>
            <a:r>
              <a:rPr lang="de-DE" smtClean="0"/>
              <a:t>Titel der Veranstaltung</a:t>
            </a:r>
            <a:endParaRPr lang="de-DE"/>
          </a:p>
        </p:txBody>
      </p:sp>
    </p:spTree>
    <p:extLst>
      <p:ext uri="{BB962C8B-B14F-4D97-AF65-F5344CB8AC3E}">
        <p14:creationId xmlns:p14="http://schemas.microsoft.com/office/powerpoint/2010/main" val="274194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7" name="Titel 1"/>
          <p:cNvSpPr>
            <a:spLocks noGrp="1"/>
          </p:cNvSpPr>
          <p:nvPr>
            <p:ph type="title"/>
          </p:nvPr>
        </p:nvSpPr>
        <p:spPr>
          <a:xfrm>
            <a:off x="637442" y="116632"/>
            <a:ext cx="6598854" cy="792088"/>
          </a:xfrm>
          <a:prstGeom prst="rect">
            <a:avLst/>
          </a:prstGeom>
        </p:spPr>
        <p:txBody>
          <a:bodyPr anchor="b"/>
          <a:lstStyle>
            <a:lvl1pPr>
              <a:defRPr>
                <a:solidFill>
                  <a:schemeClr val="tx1"/>
                </a:solidFill>
              </a:defRPr>
            </a:lvl1pPr>
          </a:lstStyle>
          <a:p>
            <a:r>
              <a:rPr lang="de-DE" dirty="0" smtClean="0"/>
              <a:t>Titelmasterformat durch Klicken bearbeiten</a:t>
            </a:r>
            <a:endParaRPr lang="de-DE" dirty="0"/>
          </a:p>
        </p:txBody>
      </p:sp>
      <p:sp>
        <p:nvSpPr>
          <p:cNvPr id="8" name="Inhaltsplatzhalter 2"/>
          <p:cNvSpPr>
            <a:spLocks noGrp="1"/>
          </p:cNvSpPr>
          <p:nvPr>
            <p:ph idx="1"/>
          </p:nvPr>
        </p:nvSpPr>
        <p:spPr>
          <a:xfrm>
            <a:off x="4716016" y="1080000"/>
            <a:ext cx="3727326" cy="5040000"/>
          </a:xfrm>
          <a:prstGeom prst="rect">
            <a:avLst/>
          </a:prstGeom>
        </p:spPr>
        <p:txBody>
          <a:bodyPr/>
          <a:lstStyle>
            <a:lvl1pPr>
              <a:defRPr sz="1800">
                <a:latin typeface="Arial Narrow" panose="020B0606020202030204" pitchFamily="34" charset="0"/>
              </a:defRPr>
            </a:lvl1pPr>
            <a:lvl2pPr marL="466725" indent="-285750">
              <a:buClrTx/>
              <a:buSzPct val="100000"/>
              <a:buFont typeface="Arial" panose="020B0604020202020204" pitchFamily="34" charset="0"/>
              <a:buChar char="•"/>
              <a:defRPr lang="de-DE" sz="1800" kern="1200" dirty="0" smtClean="0">
                <a:solidFill>
                  <a:srgbClr val="000000"/>
                </a:solidFill>
                <a:latin typeface="Arial Narrow" panose="020B0606020202030204" pitchFamily="34" charset="0"/>
                <a:ea typeface="+mn-ea"/>
                <a:cs typeface="+mn-cs"/>
                <a:sym typeface="Arial" panose="020B0604020202020204" pitchFamily="34" charset="0"/>
              </a:defRPr>
            </a:lvl2pPr>
            <a:lvl3pPr marL="731838" indent="-285750">
              <a:buFont typeface="Arial" panose="020B0604020202020204" pitchFamily="34" charset="0"/>
              <a:buChar char="•"/>
              <a:defRPr sz="1800">
                <a:latin typeface="Arial Narrow" panose="020B0606020202030204" pitchFamily="34" charset="0"/>
              </a:defRPr>
            </a:lvl3pPr>
            <a:lvl4pPr marL="1000125" indent="-285750">
              <a:buFont typeface="Arial" panose="020B0604020202020204" pitchFamily="34" charset="0"/>
              <a:buChar char="•"/>
              <a:defRPr sz="1800">
                <a:latin typeface="Arial Narrow" panose="020B0606020202030204" pitchFamily="34" charset="0"/>
              </a:defRPr>
            </a:lvl4pPr>
            <a:lvl5pPr marL="1274763" indent="-285750">
              <a:buFont typeface="Arial" panose="020B0604020202020204" pitchFamily="34" charset="0"/>
              <a:buChar char="•"/>
              <a:defRPr sz="1800">
                <a:latin typeface="Arial Narrow" panose="020B060602020203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Inhaltsplatzhalter 2"/>
          <p:cNvSpPr>
            <a:spLocks noGrp="1"/>
          </p:cNvSpPr>
          <p:nvPr>
            <p:ph idx="11"/>
          </p:nvPr>
        </p:nvSpPr>
        <p:spPr>
          <a:xfrm>
            <a:off x="628650" y="1080000"/>
            <a:ext cx="3727326" cy="5040000"/>
          </a:xfrm>
          <a:prstGeom prst="rect">
            <a:avLst/>
          </a:prstGeom>
        </p:spPr>
        <p:txBody>
          <a:bodyPr/>
          <a:lstStyle>
            <a:lvl1pPr>
              <a:defRPr sz="1800">
                <a:latin typeface="Arial Narrow" panose="020B0606020202030204" pitchFamily="34" charset="0"/>
              </a:defRPr>
            </a:lvl1pPr>
            <a:lvl2pPr marL="417513" indent="-236538">
              <a:buClrTx/>
              <a:buSzPct val="100000"/>
              <a:buFont typeface="Arial" panose="020B0604020202020204" pitchFamily="34" charset="0"/>
              <a:buChar char="•"/>
              <a:defRPr lang="de-DE" sz="1800" kern="1200" dirty="0" smtClean="0">
                <a:solidFill>
                  <a:srgbClr val="000000"/>
                </a:solidFill>
                <a:latin typeface="Arial Narrow" panose="020B0606020202030204" pitchFamily="34" charset="0"/>
                <a:ea typeface="+mn-ea"/>
                <a:cs typeface="+mn-cs"/>
                <a:sym typeface="Arial" panose="020B0604020202020204" pitchFamily="34" charset="0"/>
              </a:defRPr>
            </a:lvl2pPr>
            <a:lvl3pPr marL="687388" indent="-241300">
              <a:buFont typeface="Arial" panose="020B0604020202020204" pitchFamily="34" charset="0"/>
              <a:buChar char="•"/>
              <a:defRPr sz="1800">
                <a:latin typeface="Arial Narrow" panose="020B0606020202030204" pitchFamily="34" charset="0"/>
              </a:defRPr>
            </a:lvl3pPr>
            <a:lvl4pPr marL="955675" indent="-241300">
              <a:buFont typeface="Arial" panose="020B0604020202020204" pitchFamily="34" charset="0"/>
              <a:buChar char="•"/>
              <a:defRPr sz="1800">
                <a:latin typeface="Arial Narrow" panose="020B0606020202030204" pitchFamily="34" charset="0"/>
              </a:defRPr>
            </a:lvl4pPr>
            <a:lvl5pPr marL="1227138" indent="-238125">
              <a:buFont typeface="Arial" panose="020B0604020202020204" pitchFamily="34" charset="0"/>
              <a:buChar char="•"/>
              <a:defRPr sz="1800">
                <a:latin typeface="Arial Narrow" panose="020B060602020203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Rectangle 3"/>
          <p:cNvSpPr>
            <a:spLocks noGrp="1"/>
          </p:cNvSpPr>
          <p:nvPr>
            <p:ph type="sldNum" sz="quarter" idx="4"/>
          </p:nvPr>
        </p:nvSpPr>
        <p:spPr bwMode="auto">
          <a:xfrm>
            <a:off x="8640000" y="6660000"/>
            <a:ext cx="345877" cy="1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algn="r" eaLnBrk="1">
              <a:defRPr sz="1000">
                <a:latin typeface="+mj-lt"/>
                <a:cs typeface="+mn-cs"/>
                <a:sym typeface="Arial" panose="020B0604020202020204" pitchFamily="34" charset="0"/>
              </a:defRPr>
            </a:lvl1pPr>
          </a:lstStyle>
          <a:p>
            <a:pPr>
              <a:defRPr/>
            </a:pPr>
            <a:fld id="{E42BEB3F-08D9-49EF-B61F-64B0AC4A9AB9}" type="slidenum">
              <a:rPr lang="de-DE" altLang="de-DE"/>
              <a:pPr>
                <a:defRPr/>
              </a:pPr>
              <a:t>‹Nr.›</a:t>
            </a:fld>
            <a:endParaRPr lang="de-DE" altLang="de-DE" dirty="0"/>
          </a:p>
        </p:txBody>
      </p:sp>
      <p:sp>
        <p:nvSpPr>
          <p:cNvPr id="10" name="Fußzeilenplatzhalter 2"/>
          <p:cNvSpPr>
            <a:spLocks noGrp="1"/>
          </p:cNvSpPr>
          <p:nvPr>
            <p:ph type="ftr" sz="quarter" idx="3"/>
          </p:nvPr>
        </p:nvSpPr>
        <p:spPr>
          <a:xfrm>
            <a:off x="1116013" y="6654799"/>
            <a:ext cx="7056437" cy="168275"/>
          </a:xfrm>
          <a:prstGeom prst="rect">
            <a:avLst/>
          </a:prstGeom>
        </p:spPr>
        <p:txBody>
          <a:bodyPr tIns="0"/>
          <a:lstStyle>
            <a:lvl1pPr algn="l">
              <a:defRPr sz="1000">
                <a:solidFill>
                  <a:schemeClr val="tx2"/>
                </a:solidFill>
                <a:latin typeface="Arial Narrow" panose="020B0606020202030204" pitchFamily="34" charset="0"/>
              </a:defRPr>
            </a:lvl1pPr>
          </a:lstStyle>
          <a:p>
            <a:pPr>
              <a:defRPr/>
            </a:pPr>
            <a:r>
              <a:rPr lang="de-DE" smtClean="0"/>
              <a:t>Titel der Veranstaltung</a:t>
            </a:r>
            <a:endParaRPr lang="de-DE"/>
          </a:p>
        </p:txBody>
      </p:sp>
    </p:spTree>
    <p:extLst>
      <p:ext uri="{BB962C8B-B14F-4D97-AF65-F5344CB8AC3E}">
        <p14:creationId xmlns:p14="http://schemas.microsoft.com/office/powerpoint/2010/main" val="1996577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el 1"/>
          <p:cNvSpPr>
            <a:spLocks noGrp="1"/>
          </p:cNvSpPr>
          <p:nvPr>
            <p:ph type="ctrTitle"/>
          </p:nvPr>
        </p:nvSpPr>
        <p:spPr>
          <a:xfrm>
            <a:off x="630000" y="1611432"/>
            <a:ext cx="8280920" cy="2897687"/>
          </a:xfrm>
          <a:prstGeom prst="rect">
            <a:avLst/>
          </a:prstGeom>
        </p:spPr>
        <p:txBody>
          <a:bodyPr anchor="t" anchorCtr="0"/>
          <a:lstStyle>
            <a:lvl1pPr algn="l">
              <a:defRPr sz="4400">
                <a:solidFill>
                  <a:schemeClr val="tx1"/>
                </a:solidFill>
              </a:defRPr>
            </a:lvl1pPr>
          </a:lstStyle>
          <a:p>
            <a:r>
              <a:rPr lang="de-DE" dirty="0" smtClean="0"/>
              <a:t>Titelmasterformat durch Klicken bearbeiten</a:t>
            </a:r>
            <a:endParaRPr lang="de-DE" dirty="0"/>
          </a:p>
        </p:txBody>
      </p:sp>
      <p:sp>
        <p:nvSpPr>
          <p:cNvPr id="8" name="Untertitel 2"/>
          <p:cNvSpPr>
            <a:spLocks noGrp="1"/>
          </p:cNvSpPr>
          <p:nvPr>
            <p:ph type="subTitle" idx="1"/>
          </p:nvPr>
        </p:nvSpPr>
        <p:spPr>
          <a:xfrm>
            <a:off x="629999" y="4725144"/>
            <a:ext cx="8280000" cy="1728192"/>
          </a:xfrm>
          <a:prstGeom prst="rect">
            <a:avLst/>
          </a:prstGeo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p>
          <a:p>
            <a:r>
              <a:rPr lang="de-DE" dirty="0" smtClean="0"/>
              <a:t>Kurs</a:t>
            </a:r>
          </a:p>
          <a:p>
            <a:r>
              <a:rPr lang="de-DE" dirty="0" smtClean="0"/>
              <a:t>Semester</a:t>
            </a:r>
            <a:endParaRPr lang="de-DE" dirty="0"/>
          </a:p>
        </p:txBody>
      </p:sp>
      <p:sp>
        <p:nvSpPr>
          <p:cNvPr id="9" name="Textplatzhalter 5"/>
          <p:cNvSpPr>
            <a:spLocks noGrp="1"/>
          </p:cNvSpPr>
          <p:nvPr>
            <p:ph type="body" sz="quarter" idx="12"/>
          </p:nvPr>
        </p:nvSpPr>
        <p:spPr>
          <a:xfrm>
            <a:off x="630000" y="404665"/>
            <a:ext cx="8280920" cy="1206768"/>
          </a:xfrm>
          <a:prstGeom prst="rect">
            <a:avLst/>
          </a:prstGeom>
        </p:spPr>
        <p:txBody>
          <a:bodyPr anchor="b" anchorCtr="0"/>
          <a:lstStyle>
            <a:lvl1pPr>
              <a:defRPr sz="2000">
                <a:solidFill>
                  <a:schemeClr val="tx1"/>
                </a:solidFill>
              </a:defRPr>
            </a:lvl1pPr>
          </a:lstStyle>
          <a:p>
            <a:pPr lvl="0"/>
            <a:r>
              <a:rPr lang="de-DE" smtClean="0"/>
              <a:t>Textmasterformat bearbeiten</a:t>
            </a:r>
          </a:p>
        </p:txBody>
      </p:sp>
      <p:sp>
        <p:nvSpPr>
          <p:cNvPr id="12" name="Fußzeilenplatzhalter 2"/>
          <p:cNvSpPr>
            <a:spLocks noGrp="1"/>
          </p:cNvSpPr>
          <p:nvPr>
            <p:ph type="ftr" sz="quarter" idx="3"/>
          </p:nvPr>
        </p:nvSpPr>
        <p:spPr>
          <a:xfrm>
            <a:off x="1116013" y="6654799"/>
            <a:ext cx="7056437" cy="168275"/>
          </a:xfrm>
          <a:prstGeom prst="rect">
            <a:avLst/>
          </a:prstGeom>
        </p:spPr>
        <p:txBody>
          <a:bodyPr tIns="0"/>
          <a:lstStyle>
            <a:lvl1pPr algn="l">
              <a:defRPr sz="1000">
                <a:solidFill>
                  <a:schemeClr val="tx2"/>
                </a:solidFill>
                <a:latin typeface="Arial Narrow" panose="020B0606020202030204" pitchFamily="34" charset="0"/>
              </a:defRPr>
            </a:lvl1pPr>
          </a:lstStyle>
          <a:p>
            <a:pPr>
              <a:defRPr/>
            </a:pPr>
            <a:r>
              <a:rPr lang="de-DE" smtClean="0"/>
              <a:t>Titel der Veranstaltung</a:t>
            </a:r>
            <a:endParaRPr lang="de-DE"/>
          </a:p>
        </p:txBody>
      </p:sp>
    </p:spTree>
    <p:extLst>
      <p:ext uri="{BB962C8B-B14F-4D97-AF65-F5344CB8AC3E}">
        <p14:creationId xmlns:p14="http://schemas.microsoft.com/office/powerpoint/2010/main" val="17428663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37442" y="116632"/>
            <a:ext cx="6598854" cy="792088"/>
          </a:xfrm>
          <a:prstGeom prst="rect">
            <a:avLst/>
          </a:prstGeom>
        </p:spPr>
        <p:txBody>
          <a:bodyPr anchor="b"/>
          <a:lstStyle>
            <a:lvl1pPr>
              <a:defRPr>
                <a:solidFill>
                  <a:schemeClr val="tx1"/>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628650" y="1080000"/>
            <a:ext cx="8119814" cy="5040000"/>
          </a:xfrm>
          <a:prstGeom prst="rect">
            <a:avLst/>
          </a:prstGeom>
        </p:spPr>
        <p:txBody>
          <a:bodyPr/>
          <a:lstStyle>
            <a:lvl1pPr>
              <a:defRPr sz="1800">
                <a:latin typeface="Arial Narrow" panose="020B0606020202030204" pitchFamily="34" charset="0"/>
              </a:defRPr>
            </a:lvl1pPr>
            <a:lvl2pPr marL="417513" indent="-236538">
              <a:buClrTx/>
              <a:buSzPct val="100000"/>
              <a:buFont typeface="Arial" panose="020B0604020202020204" pitchFamily="34" charset="0"/>
              <a:buChar char="•"/>
              <a:defRPr sz="1800">
                <a:latin typeface="Arial Narrow" panose="020B0606020202030204" pitchFamily="34" charset="0"/>
              </a:defRPr>
            </a:lvl2pPr>
            <a:lvl3pPr marL="687388" indent="-241300">
              <a:buFont typeface="Arial" panose="020B0604020202020204" pitchFamily="34" charset="0"/>
              <a:buChar char="•"/>
              <a:defRPr sz="1800">
                <a:latin typeface="Arial Narrow" panose="020B0606020202030204" pitchFamily="34" charset="0"/>
              </a:defRPr>
            </a:lvl3pPr>
            <a:lvl4pPr marL="955675" indent="-241300">
              <a:buFont typeface="Arial" panose="020B0604020202020204" pitchFamily="34" charset="0"/>
              <a:buChar char="•"/>
              <a:defRPr sz="1800">
                <a:latin typeface="Arial Narrow" panose="020B0606020202030204" pitchFamily="34" charset="0"/>
              </a:defRPr>
            </a:lvl4pPr>
            <a:lvl5pPr marL="1227138" indent="-238125">
              <a:buFont typeface="Arial" panose="020B0604020202020204" pitchFamily="34" charset="0"/>
              <a:buChar char="•"/>
              <a:defRPr sz="1800">
                <a:latin typeface="Arial Narrow" panose="020B060602020203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Rectangle 3"/>
          <p:cNvSpPr>
            <a:spLocks noGrp="1"/>
          </p:cNvSpPr>
          <p:nvPr>
            <p:ph type="sldNum" sz="quarter" idx="4"/>
          </p:nvPr>
        </p:nvSpPr>
        <p:spPr bwMode="auto">
          <a:xfrm>
            <a:off x="8640000" y="6660000"/>
            <a:ext cx="345877" cy="1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algn="r" eaLnBrk="1">
              <a:defRPr sz="1000">
                <a:latin typeface="+mj-lt"/>
                <a:cs typeface="+mn-cs"/>
                <a:sym typeface="Arial" panose="020B0604020202020204" pitchFamily="34" charset="0"/>
              </a:defRPr>
            </a:lvl1pPr>
          </a:lstStyle>
          <a:p>
            <a:pPr>
              <a:defRPr/>
            </a:pPr>
            <a:fld id="{E42BEB3F-08D9-49EF-B61F-64B0AC4A9AB9}" type="slidenum">
              <a:rPr lang="de-DE" altLang="de-DE"/>
              <a:pPr>
                <a:defRPr/>
              </a:pPr>
              <a:t>‹Nr.›</a:t>
            </a:fld>
            <a:endParaRPr lang="de-DE" altLang="de-DE" dirty="0"/>
          </a:p>
        </p:txBody>
      </p:sp>
      <p:sp>
        <p:nvSpPr>
          <p:cNvPr id="8" name="Fußzeilenplatzhalter 2"/>
          <p:cNvSpPr>
            <a:spLocks noGrp="1"/>
          </p:cNvSpPr>
          <p:nvPr>
            <p:ph type="ftr" sz="quarter" idx="3"/>
          </p:nvPr>
        </p:nvSpPr>
        <p:spPr>
          <a:xfrm>
            <a:off x="1116013" y="6654799"/>
            <a:ext cx="7056437" cy="168275"/>
          </a:xfrm>
          <a:prstGeom prst="rect">
            <a:avLst/>
          </a:prstGeom>
        </p:spPr>
        <p:txBody>
          <a:bodyPr tIns="0"/>
          <a:lstStyle>
            <a:lvl1pPr algn="l">
              <a:defRPr sz="1000">
                <a:solidFill>
                  <a:schemeClr val="tx2"/>
                </a:solidFill>
                <a:latin typeface="Arial Narrow" panose="020B0606020202030204" pitchFamily="34" charset="0"/>
              </a:defRPr>
            </a:lvl1pPr>
          </a:lstStyle>
          <a:p>
            <a:pPr>
              <a:defRPr/>
            </a:pPr>
            <a:r>
              <a:rPr lang="de-DE" smtClean="0"/>
              <a:t>Titel der Veranstaltung</a:t>
            </a:r>
            <a:endParaRPr lang="de-DE"/>
          </a:p>
        </p:txBody>
      </p:sp>
    </p:spTree>
    <p:extLst>
      <p:ext uri="{BB962C8B-B14F-4D97-AF65-F5344CB8AC3E}">
        <p14:creationId xmlns:p14="http://schemas.microsoft.com/office/powerpoint/2010/main" val="3251255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Inhalt und Bild">
    <p:spTree>
      <p:nvGrpSpPr>
        <p:cNvPr id="1" name=""/>
        <p:cNvGrpSpPr/>
        <p:nvPr/>
      </p:nvGrpSpPr>
      <p:grpSpPr>
        <a:xfrm>
          <a:off x="0" y="0"/>
          <a:ext cx="0" cy="0"/>
          <a:chOff x="0" y="0"/>
          <a:chExt cx="0" cy="0"/>
        </a:xfrm>
      </p:grpSpPr>
      <p:sp>
        <p:nvSpPr>
          <p:cNvPr id="2" name="Titel 1"/>
          <p:cNvSpPr>
            <a:spLocks noGrp="1"/>
          </p:cNvSpPr>
          <p:nvPr>
            <p:ph type="title"/>
          </p:nvPr>
        </p:nvSpPr>
        <p:spPr>
          <a:xfrm>
            <a:off x="637442" y="116632"/>
            <a:ext cx="6598854" cy="792088"/>
          </a:xfrm>
          <a:prstGeom prst="rect">
            <a:avLst/>
          </a:prstGeom>
        </p:spPr>
        <p:txBody>
          <a:bodyPr anchor="b"/>
          <a:lstStyle>
            <a:lvl1pPr>
              <a:defRPr>
                <a:solidFill>
                  <a:schemeClr val="tx1"/>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628650" y="1080000"/>
            <a:ext cx="3727326" cy="5040000"/>
          </a:xfrm>
          <a:prstGeom prst="rect">
            <a:avLst/>
          </a:prstGeom>
        </p:spPr>
        <p:txBody>
          <a:bodyPr/>
          <a:lstStyle>
            <a:lvl1pPr>
              <a:defRPr sz="1800">
                <a:latin typeface="Arial Narrow" panose="020B0606020202030204" pitchFamily="34" charset="0"/>
              </a:defRPr>
            </a:lvl1pPr>
            <a:lvl2pPr marL="417513" indent="-236538">
              <a:buClrTx/>
              <a:buSzPct val="100000"/>
              <a:buFont typeface="Arial" panose="020B0604020202020204" pitchFamily="34" charset="0"/>
              <a:buChar char="•"/>
              <a:defRPr sz="1800">
                <a:latin typeface="Arial Narrow" panose="020B0606020202030204" pitchFamily="34" charset="0"/>
              </a:defRPr>
            </a:lvl2pPr>
            <a:lvl3pPr marL="687388" indent="-241300">
              <a:buFont typeface="Arial" panose="020B0604020202020204" pitchFamily="34" charset="0"/>
              <a:buChar char="•"/>
              <a:defRPr sz="1800">
                <a:latin typeface="Arial Narrow" panose="020B0606020202030204" pitchFamily="34" charset="0"/>
              </a:defRPr>
            </a:lvl3pPr>
            <a:lvl4pPr marL="955675" indent="-241300">
              <a:buFont typeface="Arial" panose="020B0604020202020204" pitchFamily="34" charset="0"/>
              <a:buChar char="•"/>
              <a:defRPr sz="1800">
                <a:latin typeface="Arial Narrow" panose="020B0606020202030204" pitchFamily="34" charset="0"/>
              </a:defRPr>
            </a:lvl4pPr>
            <a:lvl5pPr marL="1227138" indent="-238125">
              <a:buFont typeface="Arial" panose="020B0604020202020204" pitchFamily="34" charset="0"/>
              <a:buChar char="•"/>
              <a:defRPr sz="1800">
                <a:latin typeface="Arial Narrow" panose="020B060602020203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Bildplatzhalter 4"/>
          <p:cNvSpPr>
            <a:spLocks noGrp="1"/>
          </p:cNvSpPr>
          <p:nvPr>
            <p:ph type="pic" sz="quarter" idx="12"/>
          </p:nvPr>
        </p:nvSpPr>
        <p:spPr>
          <a:xfrm>
            <a:off x="4716463" y="1079999"/>
            <a:ext cx="4032250" cy="5040000"/>
          </a:xfrm>
          <a:prstGeom prst="rect">
            <a:avLst/>
          </a:prstGeom>
        </p:spPr>
        <p:txBody>
          <a:bodyPr/>
          <a:lstStyle/>
          <a:p>
            <a:pPr lvl="0"/>
            <a:endParaRPr lang="de-DE" noProof="0">
              <a:sym typeface="Arial" panose="020B0604020202020204" pitchFamily="34" charset="0"/>
            </a:endParaRPr>
          </a:p>
        </p:txBody>
      </p:sp>
      <p:sp>
        <p:nvSpPr>
          <p:cNvPr id="7" name="Rectangle 3"/>
          <p:cNvSpPr>
            <a:spLocks noGrp="1"/>
          </p:cNvSpPr>
          <p:nvPr>
            <p:ph type="sldNum" sz="quarter" idx="4"/>
          </p:nvPr>
        </p:nvSpPr>
        <p:spPr bwMode="auto">
          <a:xfrm>
            <a:off x="8640000" y="6660000"/>
            <a:ext cx="345877" cy="1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algn="r" eaLnBrk="1">
              <a:defRPr sz="1000">
                <a:latin typeface="+mj-lt"/>
                <a:cs typeface="+mn-cs"/>
                <a:sym typeface="Arial" panose="020B0604020202020204" pitchFamily="34" charset="0"/>
              </a:defRPr>
            </a:lvl1pPr>
          </a:lstStyle>
          <a:p>
            <a:pPr>
              <a:defRPr/>
            </a:pPr>
            <a:fld id="{E42BEB3F-08D9-49EF-B61F-64B0AC4A9AB9}" type="slidenum">
              <a:rPr lang="de-DE" altLang="de-DE"/>
              <a:pPr>
                <a:defRPr/>
              </a:pPr>
              <a:t>‹Nr.›</a:t>
            </a:fld>
            <a:endParaRPr lang="de-DE" altLang="de-DE" dirty="0"/>
          </a:p>
        </p:txBody>
      </p:sp>
      <p:sp>
        <p:nvSpPr>
          <p:cNvPr id="8" name="Fußzeilenplatzhalter 2"/>
          <p:cNvSpPr>
            <a:spLocks noGrp="1"/>
          </p:cNvSpPr>
          <p:nvPr>
            <p:ph type="ftr" sz="quarter" idx="3"/>
          </p:nvPr>
        </p:nvSpPr>
        <p:spPr>
          <a:xfrm>
            <a:off x="1116013" y="6654799"/>
            <a:ext cx="7056437" cy="168275"/>
          </a:xfrm>
          <a:prstGeom prst="rect">
            <a:avLst/>
          </a:prstGeom>
        </p:spPr>
        <p:txBody>
          <a:bodyPr tIns="0"/>
          <a:lstStyle>
            <a:lvl1pPr algn="l">
              <a:defRPr sz="1000">
                <a:solidFill>
                  <a:schemeClr val="tx2"/>
                </a:solidFill>
                <a:latin typeface="Arial Narrow" panose="020B0606020202030204" pitchFamily="34" charset="0"/>
              </a:defRPr>
            </a:lvl1pPr>
          </a:lstStyle>
          <a:p>
            <a:pPr>
              <a:defRPr/>
            </a:pPr>
            <a:r>
              <a:rPr lang="de-DE" smtClean="0"/>
              <a:t>Titel der Veranstaltung</a:t>
            </a:r>
            <a:endParaRPr lang="de-DE"/>
          </a:p>
        </p:txBody>
      </p:sp>
    </p:spTree>
    <p:extLst>
      <p:ext uri="{BB962C8B-B14F-4D97-AF65-F5344CB8AC3E}">
        <p14:creationId xmlns:p14="http://schemas.microsoft.com/office/powerpoint/2010/main" val="280477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7" name="Titel 1"/>
          <p:cNvSpPr>
            <a:spLocks noGrp="1"/>
          </p:cNvSpPr>
          <p:nvPr>
            <p:ph type="title"/>
          </p:nvPr>
        </p:nvSpPr>
        <p:spPr>
          <a:xfrm>
            <a:off x="637442" y="116632"/>
            <a:ext cx="6598854" cy="792088"/>
          </a:xfrm>
          <a:prstGeom prst="rect">
            <a:avLst/>
          </a:prstGeom>
        </p:spPr>
        <p:txBody>
          <a:bodyPr anchor="b"/>
          <a:lstStyle>
            <a:lvl1pPr>
              <a:defRPr>
                <a:solidFill>
                  <a:schemeClr val="tx1"/>
                </a:solidFill>
              </a:defRPr>
            </a:lvl1pPr>
          </a:lstStyle>
          <a:p>
            <a:r>
              <a:rPr lang="de-DE" dirty="0" smtClean="0"/>
              <a:t>Titelmasterformat durch Klicken bearbeiten</a:t>
            </a:r>
            <a:endParaRPr lang="de-DE" dirty="0"/>
          </a:p>
        </p:txBody>
      </p:sp>
      <p:sp>
        <p:nvSpPr>
          <p:cNvPr id="8" name="Inhaltsplatzhalter 2"/>
          <p:cNvSpPr>
            <a:spLocks noGrp="1"/>
          </p:cNvSpPr>
          <p:nvPr>
            <p:ph idx="1"/>
          </p:nvPr>
        </p:nvSpPr>
        <p:spPr>
          <a:xfrm>
            <a:off x="4716016" y="1080000"/>
            <a:ext cx="3727326" cy="5040000"/>
          </a:xfrm>
          <a:prstGeom prst="rect">
            <a:avLst/>
          </a:prstGeom>
        </p:spPr>
        <p:txBody>
          <a:bodyPr/>
          <a:lstStyle>
            <a:lvl1pPr>
              <a:defRPr sz="1800">
                <a:latin typeface="Arial Narrow" panose="020B0606020202030204" pitchFamily="34" charset="0"/>
              </a:defRPr>
            </a:lvl1pPr>
            <a:lvl2pPr marL="466725" indent="-285750">
              <a:buClrTx/>
              <a:buSzPct val="100000"/>
              <a:buFont typeface="Arial" panose="020B0604020202020204" pitchFamily="34" charset="0"/>
              <a:buChar char="•"/>
              <a:defRPr lang="de-DE" sz="1800" kern="1200" dirty="0" smtClean="0">
                <a:solidFill>
                  <a:srgbClr val="000000"/>
                </a:solidFill>
                <a:latin typeface="Arial Narrow" panose="020B0606020202030204" pitchFamily="34" charset="0"/>
                <a:ea typeface="+mn-ea"/>
                <a:cs typeface="+mn-cs"/>
                <a:sym typeface="Arial" panose="020B0604020202020204" pitchFamily="34" charset="0"/>
              </a:defRPr>
            </a:lvl2pPr>
            <a:lvl3pPr marL="731838" indent="-285750">
              <a:buClrTx/>
              <a:buFont typeface="Arial" panose="020B0604020202020204" pitchFamily="34" charset="0"/>
              <a:buChar char="•"/>
              <a:defRPr sz="1800">
                <a:latin typeface="Arial Narrow" panose="020B0606020202030204" pitchFamily="34" charset="0"/>
              </a:defRPr>
            </a:lvl3pPr>
            <a:lvl4pPr marL="1000125" indent="-285750">
              <a:buClrTx/>
              <a:buFont typeface="Arial" panose="020B0604020202020204" pitchFamily="34" charset="0"/>
              <a:buChar char="•"/>
              <a:defRPr sz="1800">
                <a:latin typeface="Arial Narrow" panose="020B0606020202030204" pitchFamily="34" charset="0"/>
              </a:defRPr>
            </a:lvl4pPr>
            <a:lvl5pPr marL="1274763" indent="-285750">
              <a:buClrTx/>
              <a:buFont typeface="Arial" panose="020B0604020202020204" pitchFamily="34" charset="0"/>
              <a:buChar char="•"/>
              <a:defRPr sz="1800">
                <a:latin typeface="Arial Narrow" panose="020B060602020203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Inhaltsplatzhalter 2"/>
          <p:cNvSpPr>
            <a:spLocks noGrp="1"/>
          </p:cNvSpPr>
          <p:nvPr>
            <p:ph idx="11"/>
          </p:nvPr>
        </p:nvSpPr>
        <p:spPr>
          <a:xfrm>
            <a:off x="628650" y="1080000"/>
            <a:ext cx="3727326" cy="5040000"/>
          </a:xfrm>
          <a:prstGeom prst="rect">
            <a:avLst/>
          </a:prstGeom>
        </p:spPr>
        <p:txBody>
          <a:bodyPr/>
          <a:lstStyle>
            <a:lvl1pPr>
              <a:defRPr sz="1800">
                <a:latin typeface="Arial Narrow" panose="020B0606020202030204" pitchFamily="34" charset="0"/>
              </a:defRPr>
            </a:lvl1pPr>
            <a:lvl2pPr marL="417513" indent="-236538">
              <a:buClrTx/>
              <a:buSzPct val="100000"/>
              <a:buFont typeface="Arial" panose="020B0604020202020204" pitchFamily="34" charset="0"/>
              <a:buChar char="•"/>
              <a:defRPr lang="de-DE" sz="1800" kern="1200" dirty="0" smtClean="0">
                <a:solidFill>
                  <a:srgbClr val="000000"/>
                </a:solidFill>
                <a:latin typeface="Arial Narrow" panose="020B0606020202030204" pitchFamily="34" charset="0"/>
                <a:ea typeface="+mn-ea"/>
                <a:cs typeface="+mn-cs"/>
                <a:sym typeface="Arial" panose="020B0604020202020204" pitchFamily="34" charset="0"/>
              </a:defRPr>
            </a:lvl2pPr>
            <a:lvl3pPr marL="687388" indent="-241300">
              <a:buFont typeface="Arial" panose="020B0604020202020204" pitchFamily="34" charset="0"/>
              <a:buChar char="•"/>
              <a:defRPr sz="1800">
                <a:latin typeface="Arial Narrow" panose="020B0606020202030204" pitchFamily="34" charset="0"/>
              </a:defRPr>
            </a:lvl3pPr>
            <a:lvl4pPr marL="955675" indent="-241300">
              <a:buFont typeface="Arial" panose="020B0604020202020204" pitchFamily="34" charset="0"/>
              <a:buChar char="•"/>
              <a:defRPr sz="1800">
                <a:latin typeface="Arial Narrow" panose="020B0606020202030204" pitchFamily="34" charset="0"/>
              </a:defRPr>
            </a:lvl4pPr>
            <a:lvl5pPr marL="1227138" indent="-238125">
              <a:buFont typeface="Arial" panose="020B0604020202020204" pitchFamily="34" charset="0"/>
              <a:buChar char="•"/>
              <a:defRPr sz="1800">
                <a:latin typeface="Arial Narrow" panose="020B060602020203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Rectangle 3"/>
          <p:cNvSpPr>
            <a:spLocks noGrp="1"/>
          </p:cNvSpPr>
          <p:nvPr>
            <p:ph type="sldNum" sz="quarter" idx="4"/>
          </p:nvPr>
        </p:nvSpPr>
        <p:spPr bwMode="auto">
          <a:xfrm>
            <a:off x="8640000" y="6660000"/>
            <a:ext cx="345877" cy="1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algn="r" eaLnBrk="1">
              <a:defRPr sz="1000">
                <a:latin typeface="+mj-lt"/>
                <a:cs typeface="+mn-cs"/>
                <a:sym typeface="Arial" panose="020B0604020202020204" pitchFamily="34" charset="0"/>
              </a:defRPr>
            </a:lvl1pPr>
          </a:lstStyle>
          <a:p>
            <a:pPr>
              <a:defRPr/>
            </a:pPr>
            <a:fld id="{E42BEB3F-08D9-49EF-B61F-64B0AC4A9AB9}" type="slidenum">
              <a:rPr lang="de-DE" altLang="de-DE"/>
              <a:pPr>
                <a:defRPr/>
              </a:pPr>
              <a:t>‹Nr.›</a:t>
            </a:fld>
            <a:endParaRPr lang="de-DE" altLang="de-DE" dirty="0"/>
          </a:p>
        </p:txBody>
      </p:sp>
      <p:sp>
        <p:nvSpPr>
          <p:cNvPr id="10" name="Fußzeilenplatzhalter 2"/>
          <p:cNvSpPr>
            <a:spLocks noGrp="1"/>
          </p:cNvSpPr>
          <p:nvPr>
            <p:ph type="ftr" sz="quarter" idx="3"/>
          </p:nvPr>
        </p:nvSpPr>
        <p:spPr>
          <a:xfrm>
            <a:off x="1116013" y="6654799"/>
            <a:ext cx="7056437" cy="168275"/>
          </a:xfrm>
          <a:prstGeom prst="rect">
            <a:avLst/>
          </a:prstGeom>
        </p:spPr>
        <p:txBody>
          <a:bodyPr tIns="0"/>
          <a:lstStyle>
            <a:lvl1pPr algn="l">
              <a:defRPr sz="1000">
                <a:solidFill>
                  <a:schemeClr val="tx2"/>
                </a:solidFill>
                <a:latin typeface="Arial Narrow" panose="020B0606020202030204" pitchFamily="34" charset="0"/>
              </a:defRPr>
            </a:lvl1pPr>
          </a:lstStyle>
          <a:p>
            <a:pPr>
              <a:defRPr/>
            </a:pPr>
            <a:r>
              <a:rPr lang="de-DE" smtClean="0"/>
              <a:t>Titel der Veranstaltung</a:t>
            </a:r>
            <a:endParaRPr lang="de-DE"/>
          </a:p>
        </p:txBody>
      </p:sp>
    </p:spTree>
    <p:extLst>
      <p:ext uri="{BB962C8B-B14F-4D97-AF65-F5344CB8AC3E}">
        <p14:creationId xmlns:p14="http://schemas.microsoft.com/office/powerpoint/2010/main" val="34909707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3" name="Rectangle 3"/>
          <p:cNvSpPr>
            <a:spLocks noGrp="1"/>
          </p:cNvSpPr>
          <p:nvPr>
            <p:ph type="sldNum" sz="quarter" idx="4"/>
          </p:nvPr>
        </p:nvSpPr>
        <p:spPr bwMode="auto">
          <a:xfrm>
            <a:off x="8640000" y="6660000"/>
            <a:ext cx="345600" cy="1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algn="r" eaLnBrk="1">
              <a:defRPr sz="1000">
                <a:solidFill>
                  <a:schemeClr val="tx1"/>
                </a:solidFill>
                <a:latin typeface="+mj-lt"/>
                <a:cs typeface="+mn-cs"/>
                <a:sym typeface="Arial" panose="020B0604020202020204" pitchFamily="34" charset="0"/>
              </a:defRPr>
            </a:lvl1pPr>
          </a:lstStyle>
          <a:p>
            <a:pPr>
              <a:defRPr/>
            </a:pPr>
            <a:fld id="{E42BEB3F-08D9-49EF-B61F-64B0AC4A9AB9}" type="slidenum">
              <a:rPr lang="de-DE" altLang="de-DE" smtClean="0"/>
              <a:pPr>
                <a:defRPr/>
              </a:pPr>
              <a:t>‹Nr.›</a:t>
            </a:fld>
            <a:endParaRPr lang="de-DE" altLang="de-DE" dirty="0"/>
          </a:p>
        </p:txBody>
      </p:sp>
      <p:sp>
        <p:nvSpPr>
          <p:cNvPr id="4" name="Rectangle 1"/>
          <p:cNvSpPr>
            <a:spLocks/>
          </p:cNvSpPr>
          <p:nvPr userDrawn="1"/>
        </p:nvSpPr>
        <p:spPr bwMode="auto">
          <a:xfrm>
            <a:off x="152400" y="6654800"/>
            <a:ext cx="591509"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1pPr>
            <a:lvl2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4572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9144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13716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18288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eaLnBrk="1">
              <a:defRPr/>
            </a:pPr>
            <a:fld id="{B1653117-B3F9-4AC9-9C1A-504184EEB33D}" type="datetime4">
              <a:rPr lang="de-DE" altLang="de-DE" sz="1000" smtClean="0">
                <a:solidFill>
                  <a:schemeClr val="tx1"/>
                </a:solidFill>
                <a:latin typeface="+mj-lt"/>
              </a:rPr>
              <a:pPr eaLnBrk="1">
                <a:defRPr/>
              </a:pPr>
              <a:t>22. März 2023</a:t>
            </a:fld>
            <a:endParaRPr lang="de-DE" altLang="de-DE" sz="1000" dirty="0" smtClean="0">
              <a:solidFill>
                <a:schemeClr val="tx1"/>
              </a:solidFill>
              <a:latin typeface="+mj-lt"/>
            </a:endParaRPr>
          </a:p>
        </p:txBody>
      </p:sp>
      <p:sp>
        <p:nvSpPr>
          <p:cNvPr id="6" name="Fußzeilenplatzhalter 2"/>
          <p:cNvSpPr>
            <a:spLocks noGrp="1"/>
          </p:cNvSpPr>
          <p:nvPr>
            <p:ph type="ftr" sz="quarter" idx="3"/>
          </p:nvPr>
        </p:nvSpPr>
        <p:spPr>
          <a:xfrm>
            <a:off x="1116013" y="6654799"/>
            <a:ext cx="7056437" cy="168275"/>
          </a:xfrm>
          <a:prstGeom prst="rect">
            <a:avLst/>
          </a:prstGeom>
        </p:spPr>
        <p:txBody>
          <a:bodyPr tIns="0"/>
          <a:lstStyle>
            <a:lvl1pPr algn="l">
              <a:defRPr sz="1000">
                <a:solidFill>
                  <a:schemeClr val="tx2"/>
                </a:solidFill>
                <a:latin typeface="Arial Narrow" panose="020B0606020202030204" pitchFamily="34" charset="0"/>
              </a:defRPr>
            </a:lvl1pPr>
          </a:lstStyle>
          <a:p>
            <a:pPr>
              <a:defRPr/>
            </a:pPr>
            <a:r>
              <a:rPr lang="de-DE" smtClean="0"/>
              <a:t>Titel der Veranstaltung</a:t>
            </a:r>
            <a:endParaRPr lang="de-DE"/>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8" r:id="rId4"/>
  </p:sldLayoutIdLst>
  <p:timing>
    <p:tnLst>
      <p:par>
        <p:cTn id="1" dur="indefinite" restart="never" nodeType="tmRoot"/>
      </p:par>
    </p:tnLst>
  </p:timing>
  <p:hf hdr="0" dt="0"/>
  <p:txStyles>
    <p:titleStyle>
      <a:lvl1pPr algn="l" rtl="0" eaLnBrk="0" fontAlgn="base" hangingPunct="0">
        <a:spcBef>
          <a:spcPct val="0"/>
        </a:spcBef>
        <a:spcAft>
          <a:spcPct val="0"/>
        </a:spcAft>
        <a:defRPr kern="1200">
          <a:solidFill>
            <a:srgbClr val="004F8F"/>
          </a:solidFill>
          <a:latin typeface="+mj-lt"/>
          <a:ea typeface="+mj-ea"/>
          <a:cs typeface="+mj-cs"/>
          <a:sym typeface="Arial Narrow" panose="020B0606020202030204" pitchFamily="34" charset="0"/>
        </a:defRPr>
      </a:lvl1pPr>
      <a:lvl2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2pPr>
      <a:lvl3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3pPr>
      <a:lvl4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4pPr>
      <a:lvl5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5pPr>
      <a:lvl6pPr marL="4572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6pPr>
      <a:lvl7pPr marL="9144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7pPr>
      <a:lvl8pPr marL="13716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8pPr>
      <a:lvl9pPr marL="18288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9pPr>
    </p:titleStyle>
    <p:bodyStyle>
      <a:lvl1pPr marL="342900" indent="-342900" algn="l" rtl="0" eaLnBrk="0" fontAlgn="base" hangingPunct="0">
        <a:spcBef>
          <a:spcPts val="300"/>
        </a:spcBef>
        <a:spcAft>
          <a:spcPct val="0"/>
        </a:spcAft>
        <a:defRPr sz="1600" kern="1200">
          <a:solidFill>
            <a:srgbClr val="000000"/>
          </a:solidFill>
          <a:latin typeface="+mn-lt"/>
          <a:ea typeface="+mn-ea"/>
          <a:cs typeface="+mn-cs"/>
          <a:sym typeface="Arial" panose="020B0604020202020204" pitchFamily="34" charset="0"/>
        </a:defRPr>
      </a:lvl1pPr>
      <a:lvl2pPr marL="417513" indent="-236538" algn="l" rtl="0" eaLnBrk="0" fontAlgn="base" hangingPunct="0">
        <a:spcBef>
          <a:spcPts val="300"/>
        </a:spcBef>
        <a:spcAft>
          <a:spcPct val="0"/>
        </a:spcAft>
        <a:buSzPct val="100000"/>
        <a:buChar char="•"/>
        <a:defRPr sz="1600" kern="1200">
          <a:solidFill>
            <a:srgbClr val="000000"/>
          </a:solidFill>
          <a:latin typeface="+mn-lt"/>
          <a:ea typeface="+mn-ea"/>
          <a:cs typeface="+mn-cs"/>
          <a:sym typeface="Arial" panose="020B0604020202020204" pitchFamily="34" charset="0"/>
        </a:defRPr>
      </a:lvl2pPr>
      <a:lvl3pPr marL="687388" indent="-241300" algn="l" rtl="0" eaLnBrk="0" fontAlgn="base" hangingPunct="0">
        <a:spcBef>
          <a:spcPts val="300"/>
        </a:spcBef>
        <a:spcAft>
          <a:spcPct val="0"/>
        </a:spcAft>
        <a:buSzPct val="100000"/>
        <a:buChar char="–"/>
        <a:defRPr sz="1600" kern="1200">
          <a:solidFill>
            <a:srgbClr val="000000"/>
          </a:solidFill>
          <a:latin typeface="+mn-lt"/>
          <a:ea typeface="+mn-ea"/>
          <a:cs typeface="+mn-cs"/>
          <a:sym typeface="Arial" panose="020B0604020202020204" pitchFamily="34" charset="0"/>
        </a:defRPr>
      </a:lvl3pPr>
      <a:lvl4pPr marL="955675" indent="-241300" algn="l" rtl="0" eaLnBrk="0" fontAlgn="base" hangingPunct="0">
        <a:spcBef>
          <a:spcPts val="300"/>
        </a:spcBef>
        <a:spcAft>
          <a:spcPct val="0"/>
        </a:spcAft>
        <a:buSzPct val="100000"/>
        <a:buChar char="–"/>
        <a:defRPr sz="1600" kern="1200">
          <a:solidFill>
            <a:srgbClr val="000000"/>
          </a:solidFill>
          <a:latin typeface="+mn-lt"/>
          <a:ea typeface="+mn-ea"/>
          <a:cs typeface="+mn-cs"/>
          <a:sym typeface="Arial" panose="020B0604020202020204" pitchFamily="34" charset="0"/>
        </a:defRPr>
      </a:lvl4pPr>
      <a:lvl5pPr marL="1227138" indent="-238125" algn="l" rtl="0" eaLnBrk="0" fontAlgn="base" hangingPunct="0">
        <a:spcBef>
          <a:spcPts val="300"/>
        </a:spcBef>
        <a:spcAft>
          <a:spcPct val="0"/>
        </a:spcAft>
        <a:buSzPct val="100000"/>
        <a:buChar char="–"/>
        <a:defRPr sz="1600" kern="1200">
          <a:solidFill>
            <a:srgbClr val="000000"/>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3" name="Rectangle 3"/>
          <p:cNvSpPr>
            <a:spLocks noGrp="1"/>
          </p:cNvSpPr>
          <p:nvPr>
            <p:ph type="sldNum" sz="quarter" idx="4"/>
          </p:nvPr>
        </p:nvSpPr>
        <p:spPr bwMode="auto">
          <a:xfrm>
            <a:off x="8640000" y="6660000"/>
            <a:ext cx="345600" cy="1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algn="r" eaLnBrk="1">
              <a:defRPr sz="1000">
                <a:solidFill>
                  <a:schemeClr val="tx1"/>
                </a:solidFill>
                <a:latin typeface="+mj-lt"/>
                <a:cs typeface="+mn-cs"/>
                <a:sym typeface="Arial" panose="020B0604020202020204" pitchFamily="34" charset="0"/>
              </a:defRPr>
            </a:lvl1pPr>
          </a:lstStyle>
          <a:p>
            <a:pPr>
              <a:defRPr/>
            </a:pPr>
            <a:fld id="{E42BEB3F-08D9-49EF-B61F-64B0AC4A9AB9}" type="slidenum">
              <a:rPr lang="de-DE" altLang="de-DE" smtClean="0"/>
              <a:pPr>
                <a:defRPr/>
              </a:pPr>
              <a:t>‹Nr.›</a:t>
            </a:fld>
            <a:endParaRPr lang="de-DE" altLang="de-DE" dirty="0"/>
          </a:p>
        </p:txBody>
      </p:sp>
      <p:sp>
        <p:nvSpPr>
          <p:cNvPr id="4" name="Rectangle 1"/>
          <p:cNvSpPr>
            <a:spLocks/>
          </p:cNvSpPr>
          <p:nvPr userDrawn="1"/>
        </p:nvSpPr>
        <p:spPr bwMode="auto">
          <a:xfrm>
            <a:off x="152400" y="6654800"/>
            <a:ext cx="591509"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1pPr>
            <a:lvl2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4572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9144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13716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18288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eaLnBrk="1">
              <a:defRPr/>
            </a:pPr>
            <a:fld id="{B1653117-B3F9-4AC9-9C1A-504184EEB33D}" type="datetime4">
              <a:rPr lang="de-DE" altLang="de-DE" sz="1000" smtClean="0">
                <a:solidFill>
                  <a:schemeClr val="tx1"/>
                </a:solidFill>
                <a:latin typeface="+mj-lt"/>
              </a:rPr>
              <a:pPr eaLnBrk="1">
                <a:defRPr/>
              </a:pPr>
              <a:t>22. März 2023</a:t>
            </a:fld>
            <a:endParaRPr lang="de-DE" altLang="de-DE" sz="1000" dirty="0" smtClean="0">
              <a:solidFill>
                <a:schemeClr val="tx1"/>
              </a:solidFill>
              <a:latin typeface="+mj-lt"/>
            </a:endParaRPr>
          </a:p>
        </p:txBody>
      </p:sp>
      <p:sp>
        <p:nvSpPr>
          <p:cNvPr id="6" name="Fußzeilenplatzhalter 2"/>
          <p:cNvSpPr>
            <a:spLocks noGrp="1"/>
          </p:cNvSpPr>
          <p:nvPr>
            <p:ph type="ftr" sz="quarter" idx="3"/>
          </p:nvPr>
        </p:nvSpPr>
        <p:spPr>
          <a:xfrm>
            <a:off x="1116013" y="6654799"/>
            <a:ext cx="7056437" cy="168275"/>
          </a:xfrm>
          <a:prstGeom prst="rect">
            <a:avLst/>
          </a:prstGeom>
        </p:spPr>
        <p:txBody>
          <a:bodyPr tIns="0"/>
          <a:lstStyle>
            <a:lvl1pPr algn="l">
              <a:defRPr sz="1000">
                <a:solidFill>
                  <a:schemeClr val="tx2"/>
                </a:solidFill>
                <a:latin typeface="Arial Narrow" panose="020B0606020202030204" pitchFamily="34" charset="0"/>
              </a:defRPr>
            </a:lvl1pPr>
          </a:lstStyle>
          <a:p>
            <a:pPr>
              <a:defRPr/>
            </a:pPr>
            <a:r>
              <a:rPr lang="de-DE" smtClean="0"/>
              <a:t>Titel der Veranstaltung</a:t>
            </a:r>
            <a:endParaRPr lang="de-DE"/>
          </a:p>
        </p:txBody>
      </p:sp>
    </p:spTree>
    <p:extLst>
      <p:ext uri="{BB962C8B-B14F-4D97-AF65-F5344CB8AC3E}">
        <p14:creationId xmlns:p14="http://schemas.microsoft.com/office/powerpoint/2010/main" val="4208879762"/>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5" r:id="rId4"/>
  </p:sldLayoutIdLst>
  <p:timing>
    <p:tnLst>
      <p:par>
        <p:cTn id="1" dur="indefinite" restart="never" nodeType="tmRoot"/>
      </p:par>
    </p:tnLst>
  </p:timing>
  <p:hf hdr="0" dt="0"/>
  <p:txStyles>
    <p:titleStyle>
      <a:lvl1pPr algn="l" rtl="0" eaLnBrk="0" fontAlgn="base" hangingPunct="0">
        <a:spcBef>
          <a:spcPct val="0"/>
        </a:spcBef>
        <a:spcAft>
          <a:spcPct val="0"/>
        </a:spcAft>
        <a:defRPr kern="1200">
          <a:solidFill>
            <a:srgbClr val="004F8F"/>
          </a:solidFill>
          <a:latin typeface="+mj-lt"/>
          <a:ea typeface="+mj-ea"/>
          <a:cs typeface="+mj-cs"/>
          <a:sym typeface="Arial Narrow" panose="020B0606020202030204" pitchFamily="34" charset="0"/>
        </a:defRPr>
      </a:lvl1pPr>
      <a:lvl2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2pPr>
      <a:lvl3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3pPr>
      <a:lvl4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4pPr>
      <a:lvl5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5pPr>
      <a:lvl6pPr marL="4572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6pPr>
      <a:lvl7pPr marL="9144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7pPr>
      <a:lvl8pPr marL="13716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8pPr>
      <a:lvl9pPr marL="18288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9pPr>
    </p:titleStyle>
    <p:bodyStyle>
      <a:lvl1pPr marL="342900" indent="-342900" algn="l" rtl="0" eaLnBrk="0" fontAlgn="base" hangingPunct="0">
        <a:spcBef>
          <a:spcPts val="300"/>
        </a:spcBef>
        <a:spcAft>
          <a:spcPct val="0"/>
        </a:spcAft>
        <a:defRPr sz="1600" kern="1200">
          <a:solidFill>
            <a:srgbClr val="000000"/>
          </a:solidFill>
          <a:latin typeface="+mn-lt"/>
          <a:ea typeface="+mn-ea"/>
          <a:cs typeface="+mn-cs"/>
          <a:sym typeface="Arial" panose="020B0604020202020204" pitchFamily="34" charset="0"/>
        </a:defRPr>
      </a:lvl1pPr>
      <a:lvl2pPr marL="417513" indent="-236538" algn="l" rtl="0" eaLnBrk="0" fontAlgn="base" hangingPunct="0">
        <a:spcBef>
          <a:spcPts val="300"/>
        </a:spcBef>
        <a:spcAft>
          <a:spcPct val="0"/>
        </a:spcAft>
        <a:buSzPct val="100000"/>
        <a:buChar char="•"/>
        <a:defRPr sz="1600" kern="1200">
          <a:solidFill>
            <a:srgbClr val="000000"/>
          </a:solidFill>
          <a:latin typeface="+mn-lt"/>
          <a:ea typeface="+mn-ea"/>
          <a:cs typeface="+mn-cs"/>
          <a:sym typeface="Arial" panose="020B0604020202020204" pitchFamily="34" charset="0"/>
        </a:defRPr>
      </a:lvl2pPr>
      <a:lvl3pPr marL="687388" indent="-241300" algn="l" rtl="0" eaLnBrk="0" fontAlgn="base" hangingPunct="0">
        <a:spcBef>
          <a:spcPts val="300"/>
        </a:spcBef>
        <a:spcAft>
          <a:spcPct val="0"/>
        </a:spcAft>
        <a:buSzPct val="100000"/>
        <a:buChar char="–"/>
        <a:defRPr sz="1600" kern="1200">
          <a:solidFill>
            <a:srgbClr val="000000"/>
          </a:solidFill>
          <a:latin typeface="+mn-lt"/>
          <a:ea typeface="+mn-ea"/>
          <a:cs typeface="+mn-cs"/>
          <a:sym typeface="Arial" panose="020B0604020202020204" pitchFamily="34" charset="0"/>
        </a:defRPr>
      </a:lvl3pPr>
      <a:lvl4pPr marL="955675" indent="-241300" algn="l" rtl="0" eaLnBrk="0" fontAlgn="base" hangingPunct="0">
        <a:spcBef>
          <a:spcPts val="300"/>
        </a:spcBef>
        <a:spcAft>
          <a:spcPct val="0"/>
        </a:spcAft>
        <a:buSzPct val="100000"/>
        <a:buChar char="–"/>
        <a:defRPr sz="1600" kern="1200">
          <a:solidFill>
            <a:srgbClr val="000000"/>
          </a:solidFill>
          <a:latin typeface="+mn-lt"/>
          <a:ea typeface="+mn-ea"/>
          <a:cs typeface="+mn-cs"/>
          <a:sym typeface="Arial" panose="020B0604020202020204" pitchFamily="34" charset="0"/>
        </a:defRPr>
      </a:lvl4pPr>
      <a:lvl5pPr marL="1227138" indent="-238125" algn="l" rtl="0" eaLnBrk="0" fontAlgn="base" hangingPunct="0">
        <a:spcBef>
          <a:spcPts val="300"/>
        </a:spcBef>
        <a:spcAft>
          <a:spcPct val="0"/>
        </a:spcAft>
        <a:buSzPct val="100000"/>
        <a:buChar char="–"/>
        <a:defRPr sz="1600" kern="1200">
          <a:solidFill>
            <a:srgbClr val="000000"/>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i-frankfurt.de/113688474/ContentPage_113688474"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hyperlink" Target="https://www.uni-frankfurt.de/62156132/Studienordnungen___Modulscheine" TargetMode="External"/><Relationship Id="rId4" Type="http://schemas.openxmlformats.org/officeDocument/2006/relationships/hyperlink" Target="https://www.uni-frankfurt.de/66928735/Erstmeldung_NEU.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uni-frankfurt.de/121311809/Schulpraktische_Studien___Praxissemester"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respo-foundation.de/tellus/bewerbung" TargetMode="External"/><Relationship Id="rId2" Type="http://schemas.openxmlformats.org/officeDocument/2006/relationships/hyperlink" Target="https://us06web.zoom.us/j/88512115065?pwd=SmZwczhETmxraHJWOGoxOXdJQWl6UT09" TargetMode="External"/><Relationship Id="rId1" Type="http://schemas.openxmlformats.org/officeDocument/2006/relationships/slideLayout" Target="../slideLayouts/slideLayout2.xml"/><Relationship Id="rId4" Type="http://schemas.openxmlformats.org/officeDocument/2006/relationships/hyperlink" Target="mailto:gianna.raser@crespo-foundation.d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ain-lehramt.de/fachraeum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hyperlink" Target="https://www.uni-frankfurt.de/63261859/10_Allgemeine_Studien-Prufungsordnung" TargetMode="External"/><Relationship Id="rId2" Type="http://schemas.openxmlformats.org/officeDocument/2006/relationships/hyperlink" Target="https://main-lehramt.de/lov" TargetMode="External"/><Relationship Id="rId1" Type="http://schemas.openxmlformats.org/officeDocument/2006/relationships/slideLayout" Target="../slideLayouts/slideLayout2.xml"/><Relationship Id="rId6" Type="http://schemas.openxmlformats.org/officeDocument/2006/relationships/hyperlink" Target="https://www.uni-frankfurt.de/92642720/Semestertermine" TargetMode="External"/><Relationship Id="rId5" Type="http://schemas.openxmlformats.org/officeDocument/2006/relationships/hyperlink" Target="https://main-lehramt.de/fachraeume/" TargetMode="External"/><Relationship Id="rId4" Type="http://schemas.openxmlformats.org/officeDocument/2006/relationships/hyperlink" Target="https://qis.server.uni-frankfurt.de/qisserver/rds?state=wtree&amp;search=1&amp;trex=step&amp;root120221=90016%7C88532%7C90477&amp;P.vx=kurz"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lat-ce.server.uni-frankfurt.de/olat/auth/RepositoryEntry/6726647809" TargetMode="External"/><Relationship Id="rId2" Type="http://schemas.openxmlformats.org/officeDocument/2006/relationships/hyperlink" Target="https://www.uni-frankfurt.de/70233906/Allgemeine_Studienberatung_Lehramt"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hyperlink" Target="https://bbb.uni-frankfurt.de/b/mar-a2j-45t-bb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uni-frankfurt.de/70303857/FAQs" TargetMode="External"/><Relationship Id="rId3" Type="http://schemas.openxmlformats.org/officeDocument/2006/relationships/image" Target="../media/image12.png"/><Relationship Id="rId7" Type="http://schemas.openxmlformats.org/officeDocument/2006/relationships/hyperlink" Target="https://main-lehramt.de/"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www.uni-frankfurt.de/70233906/Allgemeine_Studienberatung_Lehramt"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olat-ce.server.uni-frankfurt.de/olat/auth/RepositoryEntry/17477992455" TargetMode="External"/><Relationship Id="rId2" Type="http://schemas.openxmlformats.org/officeDocument/2006/relationships/hyperlink" Target="https://main-lehramt.de/l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9.jpe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flipV="1">
            <a:off x="630000" y="1484785"/>
            <a:ext cx="8280920" cy="126648"/>
          </a:xfrm>
        </p:spPr>
        <p:txBody>
          <a:bodyPr/>
          <a:lstStyle/>
          <a:p>
            <a:endParaRPr lang="de-DE" dirty="0"/>
          </a:p>
        </p:txBody>
      </p:sp>
      <p:sp>
        <p:nvSpPr>
          <p:cNvPr id="3" name="Untertitel 2"/>
          <p:cNvSpPr>
            <a:spLocks noGrp="1"/>
          </p:cNvSpPr>
          <p:nvPr>
            <p:ph type="subTitle" idx="1"/>
          </p:nvPr>
        </p:nvSpPr>
        <p:spPr/>
        <p:txBody>
          <a:bodyPr/>
          <a:lstStyle/>
          <a:p>
            <a:endParaRPr lang="de-DE"/>
          </a:p>
        </p:txBody>
      </p:sp>
      <p:sp>
        <p:nvSpPr>
          <p:cNvPr id="4" name="Textplatzhalter 3"/>
          <p:cNvSpPr>
            <a:spLocks noGrp="1"/>
          </p:cNvSpPr>
          <p:nvPr>
            <p:ph type="body" sz="quarter" idx="12"/>
          </p:nvPr>
        </p:nvSpPr>
        <p:spPr>
          <a:xfrm flipV="1">
            <a:off x="630000" y="-297478"/>
            <a:ext cx="8280920" cy="702143"/>
          </a:xfrm>
        </p:spPr>
        <p:txBody>
          <a:bodyPr/>
          <a:lstStyle/>
          <a:p>
            <a:endParaRPr lang="de-DE" dirty="0"/>
          </a:p>
        </p:txBody>
      </p:sp>
      <p:sp>
        <p:nvSpPr>
          <p:cNvPr id="5" name="Titel 1"/>
          <p:cNvSpPr txBox="1">
            <a:spLocks/>
          </p:cNvSpPr>
          <p:nvPr/>
        </p:nvSpPr>
        <p:spPr>
          <a:xfrm>
            <a:off x="907000" y="2060847"/>
            <a:ext cx="19938808" cy="6174751"/>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anchor="t" anchorCtr="0"/>
          <a:lstStyle>
            <a:lvl1pPr algn="l" rtl="0" eaLnBrk="0" fontAlgn="base" hangingPunct="0">
              <a:spcBef>
                <a:spcPct val="0"/>
              </a:spcBef>
              <a:spcAft>
                <a:spcPct val="0"/>
              </a:spcAft>
              <a:defRPr sz="4400" kern="1200">
                <a:solidFill>
                  <a:schemeClr val="tx1"/>
                </a:solidFill>
                <a:latin typeface="+mn-lt"/>
                <a:ea typeface="+mn-ea"/>
                <a:cs typeface="+mn-cs"/>
                <a:sym typeface="Arial Narrow" panose="020B0606020202030204" pitchFamily="34" charset="0"/>
              </a:defRPr>
            </a:lvl1pPr>
            <a:lvl2pPr algn="l" rtl="0" eaLnBrk="0" fontAlgn="base" hangingPunct="0">
              <a:spcBef>
                <a:spcPct val="0"/>
              </a:spcBef>
              <a:spcAft>
                <a:spcPct val="0"/>
              </a:spcAft>
              <a:defRPr>
                <a:solidFill>
                  <a:schemeClr val="lt1"/>
                </a:solidFill>
                <a:latin typeface="+mn-lt"/>
                <a:ea typeface="+mn-ea"/>
                <a:cs typeface="+mn-cs"/>
                <a:sym typeface="Arial Narrow" panose="020B0606020202030204" pitchFamily="34" charset="0"/>
              </a:defRPr>
            </a:lvl2pPr>
            <a:lvl3pPr algn="l" rtl="0" eaLnBrk="0" fontAlgn="base" hangingPunct="0">
              <a:spcBef>
                <a:spcPct val="0"/>
              </a:spcBef>
              <a:spcAft>
                <a:spcPct val="0"/>
              </a:spcAft>
              <a:defRPr>
                <a:solidFill>
                  <a:schemeClr val="lt1"/>
                </a:solidFill>
                <a:latin typeface="+mn-lt"/>
                <a:ea typeface="+mn-ea"/>
                <a:cs typeface="+mn-cs"/>
                <a:sym typeface="Arial Narrow" panose="020B0606020202030204" pitchFamily="34" charset="0"/>
              </a:defRPr>
            </a:lvl3pPr>
            <a:lvl4pPr algn="l" rtl="0" eaLnBrk="0" fontAlgn="base" hangingPunct="0">
              <a:spcBef>
                <a:spcPct val="0"/>
              </a:spcBef>
              <a:spcAft>
                <a:spcPct val="0"/>
              </a:spcAft>
              <a:defRPr>
                <a:solidFill>
                  <a:schemeClr val="lt1"/>
                </a:solidFill>
                <a:latin typeface="+mn-lt"/>
                <a:ea typeface="+mn-ea"/>
                <a:cs typeface="+mn-cs"/>
                <a:sym typeface="Arial Narrow" panose="020B0606020202030204" pitchFamily="34" charset="0"/>
              </a:defRPr>
            </a:lvl4pPr>
            <a:lvl5pPr algn="l" rtl="0" eaLnBrk="0" fontAlgn="base" hangingPunct="0">
              <a:spcBef>
                <a:spcPct val="0"/>
              </a:spcBef>
              <a:spcAft>
                <a:spcPct val="0"/>
              </a:spcAft>
              <a:defRPr>
                <a:solidFill>
                  <a:schemeClr val="lt1"/>
                </a:solidFill>
                <a:latin typeface="+mn-lt"/>
                <a:ea typeface="+mn-ea"/>
                <a:cs typeface="+mn-cs"/>
                <a:sym typeface="Arial Narrow" panose="020B0606020202030204" pitchFamily="34" charset="0"/>
              </a:defRPr>
            </a:lvl5pPr>
            <a:lvl6pPr marL="457200" algn="l" rtl="0" fontAlgn="base" hangingPunct="0">
              <a:spcBef>
                <a:spcPct val="0"/>
              </a:spcBef>
              <a:spcAft>
                <a:spcPct val="0"/>
              </a:spcAft>
              <a:defRPr>
                <a:solidFill>
                  <a:schemeClr val="lt1"/>
                </a:solidFill>
                <a:latin typeface="+mn-lt"/>
                <a:ea typeface="+mn-ea"/>
                <a:cs typeface="+mn-cs"/>
                <a:sym typeface="Arial Narrow" panose="020B0606020202030204" pitchFamily="34" charset="0"/>
              </a:defRPr>
            </a:lvl6pPr>
            <a:lvl7pPr marL="914400" algn="l" rtl="0" fontAlgn="base" hangingPunct="0">
              <a:spcBef>
                <a:spcPct val="0"/>
              </a:spcBef>
              <a:spcAft>
                <a:spcPct val="0"/>
              </a:spcAft>
              <a:defRPr>
                <a:solidFill>
                  <a:schemeClr val="lt1"/>
                </a:solidFill>
                <a:latin typeface="+mn-lt"/>
                <a:ea typeface="+mn-ea"/>
                <a:cs typeface="+mn-cs"/>
                <a:sym typeface="Arial Narrow" panose="020B0606020202030204" pitchFamily="34" charset="0"/>
              </a:defRPr>
            </a:lvl7pPr>
            <a:lvl8pPr marL="1371600" algn="l" rtl="0" fontAlgn="base" hangingPunct="0">
              <a:spcBef>
                <a:spcPct val="0"/>
              </a:spcBef>
              <a:spcAft>
                <a:spcPct val="0"/>
              </a:spcAft>
              <a:defRPr>
                <a:solidFill>
                  <a:schemeClr val="lt1"/>
                </a:solidFill>
                <a:latin typeface="+mn-lt"/>
                <a:ea typeface="+mn-ea"/>
                <a:cs typeface="+mn-cs"/>
                <a:sym typeface="Arial Narrow" panose="020B0606020202030204" pitchFamily="34" charset="0"/>
              </a:defRPr>
            </a:lvl8pPr>
            <a:lvl9pPr marL="1828800" algn="l" rtl="0" fontAlgn="base" hangingPunct="0">
              <a:spcBef>
                <a:spcPct val="0"/>
              </a:spcBef>
              <a:spcAft>
                <a:spcPct val="0"/>
              </a:spcAft>
              <a:defRPr>
                <a:solidFill>
                  <a:schemeClr val="lt1"/>
                </a:solidFill>
                <a:latin typeface="+mn-lt"/>
                <a:ea typeface="+mn-ea"/>
                <a:cs typeface="+mn-cs"/>
                <a:sym typeface="Arial Narrow" panose="020B0606020202030204" pitchFamily="34" charset="0"/>
              </a:defRPr>
            </a:lvl9pPr>
          </a:lstStyle>
          <a:p>
            <a:r>
              <a:rPr lang="de-DE" b="1" dirty="0" smtClean="0">
                <a:solidFill>
                  <a:schemeClr val="accent1">
                    <a:lumMod val="75000"/>
                  </a:schemeClr>
                </a:solidFill>
                <a:ea typeface="Gadugi" panose="020B0502040204020203" pitchFamily="34" charset="0"/>
              </a:rPr>
              <a:t>Herzlich willkommen </a:t>
            </a:r>
            <a:r>
              <a:rPr lang="de-DE" dirty="0" smtClean="0">
                <a:solidFill>
                  <a:schemeClr val="accent1">
                    <a:lumMod val="75000"/>
                  </a:schemeClr>
                </a:solidFill>
                <a:ea typeface="Gadugi" panose="020B0502040204020203" pitchFamily="34" charset="0"/>
              </a:rPr>
              <a:t/>
            </a:r>
            <a:br>
              <a:rPr lang="de-DE" dirty="0" smtClean="0">
                <a:solidFill>
                  <a:schemeClr val="accent1">
                    <a:lumMod val="75000"/>
                  </a:schemeClr>
                </a:solidFill>
                <a:ea typeface="Gadugi" panose="020B0502040204020203" pitchFamily="34" charset="0"/>
              </a:rPr>
            </a:br>
            <a:r>
              <a:rPr lang="de-DE" dirty="0" smtClean="0">
                <a:solidFill>
                  <a:schemeClr val="accent1">
                    <a:lumMod val="75000"/>
                  </a:schemeClr>
                </a:solidFill>
                <a:ea typeface="Gadugi" panose="020B0502040204020203" pitchFamily="34" charset="0"/>
              </a:rPr>
              <a:t>im Lehramtsstudium </a:t>
            </a:r>
            <a:br>
              <a:rPr lang="de-DE" dirty="0" smtClean="0">
                <a:solidFill>
                  <a:schemeClr val="accent1">
                    <a:lumMod val="75000"/>
                  </a:schemeClr>
                </a:solidFill>
                <a:ea typeface="Gadugi" panose="020B0502040204020203" pitchFamily="34" charset="0"/>
              </a:rPr>
            </a:br>
            <a:r>
              <a:rPr lang="de-DE" dirty="0" smtClean="0">
                <a:solidFill>
                  <a:schemeClr val="accent1">
                    <a:lumMod val="75000"/>
                  </a:schemeClr>
                </a:solidFill>
                <a:ea typeface="Gadugi" panose="020B0502040204020203" pitchFamily="34" charset="0"/>
              </a:rPr>
              <a:t>an der Goethe-Universität</a:t>
            </a:r>
            <a:endParaRPr lang="de-DE" dirty="0">
              <a:solidFill>
                <a:schemeClr val="accent1">
                  <a:lumMod val="75000"/>
                </a:schemeClr>
              </a:solidFill>
              <a:ea typeface="Gadugi" panose="020B0502040204020203" pitchFamily="34" charset="0"/>
            </a:endParaRPr>
          </a:p>
          <a:p>
            <a:r>
              <a:rPr lang="de-DE" dirty="0">
                <a:solidFill>
                  <a:schemeClr val="accent1">
                    <a:lumMod val="75000"/>
                  </a:schemeClr>
                </a:solidFill>
                <a:ea typeface="Gadugi" panose="020B0502040204020203" pitchFamily="34" charset="0"/>
              </a:rPr>
              <a:t>i</a:t>
            </a:r>
            <a:r>
              <a:rPr lang="de-DE" dirty="0" smtClean="0">
                <a:solidFill>
                  <a:schemeClr val="accent1">
                    <a:lumMod val="75000"/>
                  </a:schemeClr>
                </a:solidFill>
                <a:ea typeface="Gadugi" panose="020B0502040204020203" pitchFamily="34" charset="0"/>
              </a:rPr>
              <a:t>m Sommersemester 2023</a:t>
            </a:r>
            <a:endParaRPr lang="de-DE" dirty="0">
              <a:solidFill>
                <a:schemeClr val="accent1">
                  <a:lumMod val="75000"/>
                </a:schemeClr>
              </a:solidFill>
              <a:ea typeface="Gadugi" panose="020B0502040204020203" pitchFamily="34" charset="0"/>
            </a:endParaRPr>
          </a:p>
        </p:txBody>
      </p:sp>
      <p:sp>
        <p:nvSpPr>
          <p:cNvPr id="6" name="Untertitel 6"/>
          <p:cNvSpPr txBox="1">
            <a:spLocks/>
          </p:cNvSpPr>
          <p:nvPr/>
        </p:nvSpPr>
        <p:spPr>
          <a:xfrm>
            <a:off x="1678832" y="8569820"/>
            <a:ext cx="6666826" cy="2824838"/>
          </a:xfrm>
          <a:prstGeom prst="rect">
            <a:avLst/>
          </a:prstGeom>
        </p:spPr>
        <p:txBody>
          <a:bodyPr/>
          <a:lstStyle>
            <a:lvl1pPr marL="0" indent="0" algn="l" rtl="0" eaLnBrk="0" fontAlgn="base" hangingPunct="0">
              <a:spcBef>
                <a:spcPts val="300"/>
              </a:spcBef>
              <a:spcAft>
                <a:spcPct val="0"/>
              </a:spcAft>
              <a:buNone/>
              <a:defRPr sz="1800" kern="1200">
                <a:solidFill>
                  <a:srgbClr val="000000"/>
                </a:solidFill>
                <a:latin typeface="+mn-lt"/>
                <a:ea typeface="+mn-ea"/>
                <a:cs typeface="+mn-cs"/>
                <a:sym typeface="Arial" panose="020B0604020202020204" pitchFamily="34" charset="0"/>
              </a:defRPr>
            </a:lvl1pPr>
            <a:lvl2pPr marL="457200" indent="0" algn="ctr" rtl="0" eaLnBrk="0" fontAlgn="base" hangingPunct="0">
              <a:spcBef>
                <a:spcPts val="300"/>
              </a:spcBef>
              <a:spcAft>
                <a:spcPct val="0"/>
              </a:spcAft>
              <a:buSzPct val="100000"/>
              <a:buNone/>
              <a:defRPr sz="2000" kern="1200">
                <a:solidFill>
                  <a:srgbClr val="000000"/>
                </a:solidFill>
                <a:latin typeface="+mn-lt"/>
                <a:ea typeface="+mn-ea"/>
                <a:cs typeface="+mn-cs"/>
                <a:sym typeface="Arial" panose="020B0604020202020204" pitchFamily="34" charset="0"/>
              </a:defRPr>
            </a:lvl2pPr>
            <a:lvl3pPr marL="914400" indent="0" algn="ctr" rtl="0" eaLnBrk="0" fontAlgn="base" hangingPunct="0">
              <a:spcBef>
                <a:spcPts val="300"/>
              </a:spcBef>
              <a:spcAft>
                <a:spcPct val="0"/>
              </a:spcAft>
              <a:buSzPct val="100000"/>
              <a:buNone/>
              <a:defRPr sz="1800" kern="1200">
                <a:solidFill>
                  <a:srgbClr val="000000"/>
                </a:solidFill>
                <a:latin typeface="+mn-lt"/>
                <a:ea typeface="+mn-ea"/>
                <a:cs typeface="+mn-cs"/>
                <a:sym typeface="Arial" panose="020B0604020202020204" pitchFamily="34" charset="0"/>
              </a:defRPr>
            </a:lvl3pPr>
            <a:lvl4pPr marL="1371600" indent="0" algn="ctr" rtl="0" eaLnBrk="0" fontAlgn="base" hangingPunct="0">
              <a:spcBef>
                <a:spcPts val="300"/>
              </a:spcBef>
              <a:spcAft>
                <a:spcPct val="0"/>
              </a:spcAft>
              <a:buSzPct val="100000"/>
              <a:buNone/>
              <a:defRPr sz="1600" kern="1200">
                <a:solidFill>
                  <a:srgbClr val="000000"/>
                </a:solidFill>
                <a:latin typeface="+mn-lt"/>
                <a:ea typeface="+mn-ea"/>
                <a:cs typeface="+mn-cs"/>
                <a:sym typeface="Arial" panose="020B0604020202020204" pitchFamily="34" charset="0"/>
              </a:defRPr>
            </a:lvl4pPr>
            <a:lvl5pPr marL="1828800" indent="0" algn="ctr" rtl="0" eaLnBrk="0" fontAlgn="base" hangingPunct="0">
              <a:spcBef>
                <a:spcPts val="300"/>
              </a:spcBef>
              <a:spcAft>
                <a:spcPct val="0"/>
              </a:spcAft>
              <a:buSzPct val="100000"/>
              <a:buNone/>
              <a:defRPr sz="1600" kern="1200">
                <a:solidFill>
                  <a:srgbClr val="000000"/>
                </a:solidFill>
                <a:latin typeface="+mn-lt"/>
                <a:ea typeface="+mn-ea"/>
                <a:cs typeface="+mn-cs"/>
                <a:sym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DE" u="sng" dirty="0" smtClean="0">
              <a:solidFill>
                <a:schemeClr val="bg2">
                  <a:lumMod val="10000"/>
                </a:schemeClr>
              </a:solidFill>
              <a:latin typeface="Gadugi" panose="020B0502040204020203" pitchFamily="34" charset="0"/>
              <a:ea typeface="Gadugi" panose="020B0502040204020203" pitchFamily="34" charset="0"/>
            </a:endParaRPr>
          </a:p>
          <a:p>
            <a:endParaRPr 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1041" y="12257596"/>
            <a:ext cx="2992418" cy="697752"/>
          </a:xfrm>
          <a:prstGeom prst="rect">
            <a:avLst/>
          </a:prstGeom>
        </p:spPr>
      </p:pic>
      <p:sp>
        <p:nvSpPr>
          <p:cNvPr id="9" name="Untertitel 6"/>
          <p:cNvSpPr txBox="1">
            <a:spLocks/>
          </p:cNvSpPr>
          <p:nvPr/>
        </p:nvSpPr>
        <p:spPr>
          <a:xfrm>
            <a:off x="1030759" y="4724989"/>
            <a:ext cx="6666826" cy="6022601"/>
          </a:xfrm>
          <a:prstGeom prst="rect">
            <a:avLst/>
          </a:prstGeom>
        </p:spPr>
        <p:txBody>
          <a:bodyPr/>
          <a:lstStyle>
            <a:lvl1pPr marL="0" indent="0" algn="l" rtl="0" eaLnBrk="0" fontAlgn="base" hangingPunct="0">
              <a:spcBef>
                <a:spcPts val="300"/>
              </a:spcBef>
              <a:spcAft>
                <a:spcPct val="0"/>
              </a:spcAft>
              <a:buNone/>
              <a:defRPr sz="1800" kern="1200">
                <a:solidFill>
                  <a:srgbClr val="000000"/>
                </a:solidFill>
                <a:latin typeface="+mn-lt"/>
                <a:ea typeface="+mn-ea"/>
                <a:cs typeface="+mn-cs"/>
                <a:sym typeface="Arial" panose="020B0604020202020204" pitchFamily="34" charset="0"/>
              </a:defRPr>
            </a:lvl1pPr>
            <a:lvl2pPr marL="457200" indent="0" algn="ctr" rtl="0" eaLnBrk="0" fontAlgn="base" hangingPunct="0">
              <a:spcBef>
                <a:spcPts val="300"/>
              </a:spcBef>
              <a:spcAft>
                <a:spcPct val="0"/>
              </a:spcAft>
              <a:buSzPct val="100000"/>
              <a:buNone/>
              <a:defRPr sz="2000" kern="1200">
                <a:solidFill>
                  <a:srgbClr val="000000"/>
                </a:solidFill>
                <a:latin typeface="+mn-lt"/>
                <a:ea typeface="+mn-ea"/>
                <a:cs typeface="+mn-cs"/>
                <a:sym typeface="Arial" panose="020B0604020202020204" pitchFamily="34" charset="0"/>
              </a:defRPr>
            </a:lvl2pPr>
            <a:lvl3pPr marL="914400" indent="0" algn="ctr" rtl="0" eaLnBrk="0" fontAlgn="base" hangingPunct="0">
              <a:spcBef>
                <a:spcPts val="300"/>
              </a:spcBef>
              <a:spcAft>
                <a:spcPct val="0"/>
              </a:spcAft>
              <a:buSzPct val="100000"/>
              <a:buNone/>
              <a:defRPr sz="1800" kern="1200">
                <a:solidFill>
                  <a:srgbClr val="000000"/>
                </a:solidFill>
                <a:latin typeface="+mn-lt"/>
                <a:ea typeface="+mn-ea"/>
                <a:cs typeface="+mn-cs"/>
                <a:sym typeface="Arial" panose="020B0604020202020204" pitchFamily="34" charset="0"/>
              </a:defRPr>
            </a:lvl3pPr>
            <a:lvl4pPr marL="1371600" indent="0" algn="ctr" rtl="0" eaLnBrk="0" fontAlgn="base" hangingPunct="0">
              <a:spcBef>
                <a:spcPts val="300"/>
              </a:spcBef>
              <a:spcAft>
                <a:spcPct val="0"/>
              </a:spcAft>
              <a:buSzPct val="100000"/>
              <a:buNone/>
              <a:defRPr sz="1600" kern="1200">
                <a:solidFill>
                  <a:srgbClr val="000000"/>
                </a:solidFill>
                <a:latin typeface="+mn-lt"/>
                <a:ea typeface="+mn-ea"/>
                <a:cs typeface="+mn-cs"/>
                <a:sym typeface="Arial" panose="020B0604020202020204" pitchFamily="34" charset="0"/>
              </a:defRPr>
            </a:lvl4pPr>
            <a:lvl5pPr marL="1828800" indent="0" algn="ctr" rtl="0" eaLnBrk="0" fontAlgn="base" hangingPunct="0">
              <a:spcBef>
                <a:spcPts val="300"/>
              </a:spcBef>
              <a:spcAft>
                <a:spcPct val="0"/>
              </a:spcAft>
              <a:buSzPct val="100000"/>
              <a:buNone/>
              <a:defRPr sz="1600" kern="1200">
                <a:solidFill>
                  <a:srgbClr val="000000"/>
                </a:solidFill>
                <a:latin typeface="+mn-lt"/>
                <a:ea typeface="+mn-ea"/>
                <a:cs typeface="+mn-cs"/>
                <a:sym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DE" u="sng" dirty="0" smtClean="0">
              <a:solidFill>
                <a:schemeClr val="bg2">
                  <a:lumMod val="10000"/>
                </a:schemeClr>
              </a:solidFill>
              <a:latin typeface="Gadugi" panose="020B0502040204020203" pitchFamily="34" charset="0"/>
              <a:ea typeface="Gadugi" panose="020B0502040204020203" pitchFamily="34" charset="0"/>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2968" y="11610528"/>
            <a:ext cx="2992418" cy="697752"/>
          </a:xfrm>
          <a:prstGeom prst="rect">
            <a:avLst/>
          </a:prstGeom>
        </p:spPr>
      </p:pic>
    </p:spTree>
    <p:extLst>
      <p:ext uri="{BB962C8B-B14F-4D97-AF65-F5344CB8AC3E}">
        <p14:creationId xmlns:p14="http://schemas.microsoft.com/office/powerpoint/2010/main" val="1962243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endParaRPr lang="de-DE" dirty="0"/>
          </a:p>
        </p:txBody>
      </p:sp>
      <p:sp>
        <p:nvSpPr>
          <p:cNvPr id="4" name="Foliennummernplatzhalter 3"/>
          <p:cNvSpPr>
            <a:spLocks noGrp="1"/>
          </p:cNvSpPr>
          <p:nvPr>
            <p:ph type="sldNum" sz="quarter" idx="4"/>
          </p:nvPr>
        </p:nvSpPr>
        <p:spPr/>
        <p:txBody>
          <a:bodyPr/>
          <a:lstStyle/>
          <a:p>
            <a:pPr>
              <a:defRPr/>
            </a:pPr>
            <a:fld id="{E42BEB3F-08D9-49EF-B61F-64B0AC4A9AB9}" type="slidenum">
              <a:rPr lang="de-DE" altLang="de-DE" smtClean="0"/>
              <a:pPr>
                <a:defRPr/>
              </a:pPr>
              <a:t>10</a:t>
            </a:fld>
            <a:endParaRPr lang="de-DE" altLang="de-DE" dirty="0"/>
          </a:p>
        </p:txBody>
      </p:sp>
      <p:sp>
        <p:nvSpPr>
          <p:cNvPr id="5" name="Fußzeilenplatzhalter 4"/>
          <p:cNvSpPr>
            <a:spLocks noGrp="1"/>
          </p:cNvSpPr>
          <p:nvPr>
            <p:ph type="ftr" sz="quarter" idx="3"/>
          </p:nvPr>
        </p:nvSpPr>
        <p:spPr/>
        <p:txBody>
          <a:bodyPr/>
          <a:lstStyle/>
          <a:p>
            <a:pPr>
              <a:defRPr/>
            </a:pPr>
            <a:r>
              <a:rPr lang="de-DE" smtClean="0"/>
              <a:t>Titel der Veranstaltung</a:t>
            </a:r>
            <a:endParaRPr lang="de-DE"/>
          </a:p>
        </p:txBody>
      </p:sp>
      <p:sp>
        <p:nvSpPr>
          <p:cNvPr id="7" name="Titel 1"/>
          <p:cNvSpPr txBox="1">
            <a:spLocks/>
          </p:cNvSpPr>
          <p:nvPr/>
        </p:nvSpPr>
        <p:spPr>
          <a:xfrm>
            <a:off x="637442" y="116632"/>
            <a:ext cx="6598854" cy="792088"/>
          </a:xfrm>
          <a:prstGeom prst="rect">
            <a:avLst/>
          </a:prstGeom>
        </p:spPr>
        <p:txBody>
          <a:bodyPr anchor="b"/>
          <a:lstStyle>
            <a:lvl1pPr algn="l" rtl="0" eaLnBrk="0" fontAlgn="base" hangingPunct="0">
              <a:spcBef>
                <a:spcPct val="0"/>
              </a:spcBef>
              <a:spcAft>
                <a:spcPct val="0"/>
              </a:spcAft>
              <a:defRPr kern="1200">
                <a:solidFill>
                  <a:schemeClr val="tx1"/>
                </a:solidFill>
                <a:latin typeface="+mj-lt"/>
                <a:ea typeface="+mj-ea"/>
                <a:cs typeface="+mj-cs"/>
                <a:sym typeface="Arial Narrow" panose="020B0606020202030204" pitchFamily="34" charset="0"/>
              </a:defRPr>
            </a:lvl1pPr>
            <a:lvl2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2pPr>
            <a:lvl3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3pPr>
            <a:lvl4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4pPr>
            <a:lvl5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5pPr>
            <a:lvl6pPr marL="4572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6pPr>
            <a:lvl7pPr marL="9144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7pPr>
            <a:lvl8pPr marL="13716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8pPr>
            <a:lvl9pPr marL="18288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9pPr>
          </a:lstStyle>
          <a:p>
            <a:r>
              <a:rPr lang="de-DE" sz="2400" dirty="0" smtClean="0">
                <a:solidFill>
                  <a:schemeClr val="accent5">
                    <a:lumMod val="60000"/>
                    <a:lumOff val="40000"/>
                  </a:schemeClr>
                </a:solidFill>
                <a:latin typeface="Gadugi" panose="020B0502040204020203" pitchFamily="34" charset="0"/>
                <a:ea typeface="Gadugi" panose="020B0502040204020203" pitchFamily="34" charset="0"/>
              </a:rPr>
              <a:t>Wichtige Institution: Zentrales Prüfungsamt Lehramt </a:t>
            </a:r>
            <a:endParaRPr lang="de-DE" sz="2400" dirty="0">
              <a:solidFill>
                <a:schemeClr val="accent5">
                  <a:lumMod val="60000"/>
                  <a:lumOff val="40000"/>
                </a:schemeClr>
              </a:solidFill>
              <a:latin typeface="Gadugi" panose="020B0502040204020203" pitchFamily="34" charset="0"/>
              <a:ea typeface="Gadugi" panose="020B0502040204020203" pitchFamily="34" charset="0"/>
            </a:endParaRPr>
          </a:p>
        </p:txBody>
      </p:sp>
      <p:pic>
        <p:nvPicPr>
          <p:cNvPr id="8" name="Inhaltsplatzhalt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558" y="1916832"/>
            <a:ext cx="2016000" cy="2016000"/>
          </a:xfrm>
          <a:prstGeom prst="rect">
            <a:avLst/>
          </a:prstGeom>
        </p:spPr>
      </p:pic>
      <p:sp>
        <p:nvSpPr>
          <p:cNvPr id="9" name="Foliennummernplatzhalter 3"/>
          <p:cNvSpPr txBox="1">
            <a:spLocks/>
          </p:cNvSpPr>
          <p:nvPr/>
        </p:nvSpPr>
        <p:spPr bwMode="auto">
          <a:xfrm>
            <a:off x="8640000" y="6660000"/>
            <a:ext cx="345877" cy="1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defPPr>
              <a:defRPr lang="de-DE"/>
            </a:defPPr>
            <a:lvl1pPr algn="r" rtl="0" eaLnBrk="1" fontAlgn="base" hangingPunct="0">
              <a:spcBef>
                <a:spcPct val="0"/>
              </a:spcBef>
              <a:spcAft>
                <a:spcPct val="0"/>
              </a:spcAft>
              <a:defRPr sz="1000" kern="1200">
                <a:solidFill>
                  <a:schemeClr val="tx1"/>
                </a:solidFill>
                <a:latin typeface="+mj-lt"/>
                <a:ea typeface="Georgia" panose="02040502050405020303" pitchFamily="18" charset="0"/>
                <a:cs typeface="+mn-cs"/>
                <a:sym typeface="Arial" panose="020B0604020202020204" pitchFamily="34" charset="0"/>
              </a:defRPr>
            </a:lvl1pPr>
            <a:lvl2pPr marL="4572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a:defRPr/>
            </a:pPr>
            <a:fld id="{E42BEB3F-08D9-49EF-B61F-64B0AC4A9AB9}" type="slidenum">
              <a:rPr lang="de-DE" altLang="de-DE" smtClean="0"/>
              <a:pPr>
                <a:defRPr/>
              </a:pPr>
              <a:t>10</a:t>
            </a:fld>
            <a:endParaRPr lang="de-DE" altLang="de-DE" dirty="0"/>
          </a:p>
        </p:txBody>
      </p:sp>
      <p:sp>
        <p:nvSpPr>
          <p:cNvPr id="10" name="Fußzeilenplatzhalter 4"/>
          <p:cNvSpPr txBox="1">
            <a:spLocks/>
          </p:cNvSpPr>
          <p:nvPr/>
        </p:nvSpPr>
        <p:spPr>
          <a:xfrm>
            <a:off x="1116013" y="6654799"/>
            <a:ext cx="7056437" cy="168275"/>
          </a:xfrm>
          <a:prstGeom prst="rect">
            <a:avLst/>
          </a:prstGeom>
        </p:spPr>
        <p:txBody>
          <a:bodyPr tIns="0"/>
          <a:lstStyle>
            <a:defPPr>
              <a:defRPr lang="de-DE"/>
            </a:defPPr>
            <a:lvl1pPr algn="l" rtl="0" eaLnBrk="0" fontAlgn="base" hangingPunct="0">
              <a:spcBef>
                <a:spcPct val="0"/>
              </a:spcBef>
              <a:spcAft>
                <a:spcPct val="0"/>
              </a:spcAft>
              <a:defRPr sz="1000" kern="1200">
                <a:solidFill>
                  <a:schemeClr val="tx2"/>
                </a:solidFill>
                <a:latin typeface="Arial Narrow" panose="020B0606020202030204" pitchFamily="34" charset="0"/>
                <a:ea typeface="Georgia" panose="02040502050405020303" pitchFamily="18" charset="0"/>
                <a:cs typeface="Georgia" panose="02040502050405020303" pitchFamily="18" charset="0"/>
                <a:sym typeface="Georgia" panose="02040502050405020303" pitchFamily="18" charset="0"/>
              </a:defRPr>
            </a:lvl1pPr>
            <a:lvl2pPr marL="4572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a:defRPr/>
            </a:pPr>
            <a:r>
              <a:rPr lang="de-DE" smtClean="0"/>
              <a:t>Lehramtsorientierungsveranstaltung</a:t>
            </a:r>
            <a:endParaRPr lang="de-DE" dirty="0"/>
          </a:p>
        </p:txBody>
      </p:sp>
      <p:sp>
        <p:nvSpPr>
          <p:cNvPr id="11" name="Rechteck 10"/>
          <p:cNvSpPr/>
          <p:nvPr/>
        </p:nvSpPr>
        <p:spPr bwMode="auto">
          <a:xfrm>
            <a:off x="637442" y="1340768"/>
            <a:ext cx="5832648" cy="4566241"/>
          </a:xfrm>
          <a:prstGeom prst="rect">
            <a:avLst/>
          </a:prstGeom>
          <a:solidFill>
            <a:srgbClr val="FFFFFF"/>
          </a:solidFill>
          <a:ln w="25400" cap="flat" cmpd="sng" algn="ctr">
            <a:solidFill>
              <a:schemeClr val="bg1"/>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72000" rIns="45720" bIns="0" numCol="1" rtlCol="0" anchor="t" anchorCtr="0" compatLnSpc="1">
            <a:prstTxWarp prst="textNoShape">
              <a:avLst/>
            </a:prstTxWarp>
            <a:spAutoFit/>
          </a:bodyPr>
          <a:lstStyle/>
          <a:p>
            <a:pPr eaLnBrk="1"/>
            <a:r>
              <a:rPr lang="de-DE" sz="1600" dirty="0" smtClean="0">
                <a:solidFill>
                  <a:srgbClr val="000000"/>
                </a:solidFill>
                <a:latin typeface="Gadugi" panose="020B0502040204020203" pitchFamily="34" charset="0"/>
                <a:ea typeface="Gadugi" panose="020B0502040204020203" pitchFamily="34" charset="0"/>
              </a:rPr>
              <a:t>Das Zentrale Prüfungsamt für Lehramtsstudiengänge (</a:t>
            </a:r>
            <a:r>
              <a:rPr lang="de-DE" sz="1600" b="1" dirty="0" smtClean="0">
                <a:solidFill>
                  <a:srgbClr val="000000"/>
                </a:solidFill>
                <a:latin typeface="Gadugi" panose="020B0502040204020203" pitchFamily="34" charset="0"/>
                <a:ea typeface="Gadugi" panose="020B0502040204020203" pitchFamily="34" charset="0"/>
              </a:rPr>
              <a:t>ZPL</a:t>
            </a:r>
            <a:r>
              <a:rPr lang="de-DE" sz="1600" dirty="0" smtClean="0">
                <a:solidFill>
                  <a:srgbClr val="000000"/>
                </a:solidFill>
                <a:latin typeface="Gadugi" panose="020B0502040204020203" pitchFamily="34" charset="0"/>
                <a:ea typeface="Gadugi" panose="020B0502040204020203" pitchFamily="34" charset="0"/>
              </a:rPr>
              <a:t>) verwaltet Studienprüfungsleistungen und Prüfungsleistungen im modularisierten Lehramtsstudium.</a:t>
            </a:r>
          </a:p>
          <a:p>
            <a:pPr eaLnBrk="1"/>
            <a:endParaRPr kumimoji="0" lang="de-DE" sz="1600" b="0" i="0" u="none" strike="noStrike" cap="none" normalizeH="0" baseline="0" dirty="0" smtClean="0">
              <a:ln>
                <a:noFill/>
              </a:ln>
              <a:solidFill>
                <a:srgbClr val="000000"/>
              </a:solidFill>
              <a:effectLst/>
              <a:latin typeface="Gadugi" panose="020B0502040204020203" pitchFamily="34" charset="0"/>
              <a:ea typeface="Gadugi" panose="020B0502040204020203" pitchFamily="34" charset="0"/>
              <a:sym typeface="Georgia" panose="02040502050405020303" pitchFamily="18" charset="0"/>
            </a:endParaRPr>
          </a:p>
          <a:p>
            <a:pPr marL="285750" indent="-285750" eaLnBrk="1">
              <a:buFont typeface="Wingdings" panose="05000000000000000000" pitchFamily="2" charset="2"/>
              <a:buChar char="Ø"/>
            </a:pPr>
            <a:r>
              <a:rPr lang="de-DE" sz="1600" dirty="0" err="1" smtClean="0">
                <a:solidFill>
                  <a:srgbClr val="000000"/>
                </a:solidFill>
                <a:latin typeface="Gadugi" panose="020B0502040204020203" pitchFamily="34" charset="0"/>
                <a:ea typeface="Gadugi" panose="020B0502040204020203" pitchFamily="34" charset="0"/>
              </a:rPr>
              <a:t>Prüfungsan</a:t>
            </a:r>
            <a:r>
              <a:rPr lang="de-DE" sz="1600" dirty="0" smtClean="0">
                <a:solidFill>
                  <a:srgbClr val="000000"/>
                </a:solidFill>
                <a:latin typeface="Gadugi" panose="020B0502040204020203" pitchFamily="34" charset="0"/>
                <a:ea typeface="Gadugi" panose="020B0502040204020203" pitchFamily="34" charset="0"/>
              </a:rPr>
              <a:t>- und </a:t>
            </a:r>
            <a:r>
              <a:rPr lang="de-DE" sz="1600" dirty="0" err="1" smtClean="0">
                <a:solidFill>
                  <a:srgbClr val="000000"/>
                </a:solidFill>
                <a:latin typeface="Gadugi" panose="020B0502040204020203" pitchFamily="34" charset="0"/>
                <a:ea typeface="Gadugi" panose="020B0502040204020203" pitchFamily="34" charset="0"/>
              </a:rPr>
              <a:t>abmeldung</a:t>
            </a:r>
            <a:r>
              <a:rPr lang="de-DE" sz="1600" dirty="0">
                <a:solidFill>
                  <a:srgbClr val="000000"/>
                </a:solidFill>
                <a:latin typeface="Gadugi" panose="020B0502040204020203" pitchFamily="34" charset="0"/>
                <a:ea typeface="Gadugi" panose="020B0502040204020203" pitchFamily="34" charset="0"/>
              </a:rPr>
              <a:t>: </a:t>
            </a:r>
            <a:r>
              <a:rPr lang="de-DE" sz="1600" dirty="0">
                <a:solidFill>
                  <a:srgbClr val="000000"/>
                </a:solidFill>
                <a:latin typeface="Gadugi" panose="020B0502040204020203" pitchFamily="34" charset="0"/>
                <a:ea typeface="Gadugi" panose="020B0502040204020203" pitchFamily="34" charset="0"/>
                <a:hlinkClick r:id="rId3"/>
              </a:rPr>
              <a:t>https://www.uni-frankfurt.de/113688474/ContentPage_113688474</a:t>
            </a:r>
            <a:endParaRPr lang="de-DE" sz="1600" dirty="0" smtClean="0">
              <a:solidFill>
                <a:srgbClr val="000000"/>
              </a:solidFill>
              <a:latin typeface="Gadugi" panose="020B0502040204020203" pitchFamily="34" charset="0"/>
              <a:ea typeface="Gadugi" panose="020B0502040204020203" pitchFamily="34" charset="0"/>
            </a:endParaRPr>
          </a:p>
          <a:p>
            <a:pPr eaLnBrk="1"/>
            <a:endParaRPr kumimoji="0" lang="de-DE" sz="1600" b="0" i="0" u="none" strike="noStrike" cap="none" normalizeH="0" baseline="0" dirty="0" smtClean="0">
              <a:ln>
                <a:noFill/>
              </a:ln>
              <a:solidFill>
                <a:srgbClr val="000000"/>
              </a:solidFill>
              <a:effectLst/>
              <a:latin typeface="Gadugi" panose="020B0502040204020203" pitchFamily="34" charset="0"/>
              <a:ea typeface="Gadugi" panose="020B0502040204020203" pitchFamily="34" charset="0"/>
              <a:sym typeface="Georgia" panose="02040502050405020303" pitchFamily="18" charset="0"/>
            </a:endParaRPr>
          </a:p>
          <a:p>
            <a:pPr marL="285750" indent="-285750" eaLnBrk="1">
              <a:buFont typeface="Wingdings" panose="05000000000000000000" pitchFamily="2" charset="2"/>
              <a:buChar char="Ø"/>
            </a:pPr>
            <a:r>
              <a:rPr lang="de-DE" sz="1600" dirty="0" smtClean="0">
                <a:solidFill>
                  <a:srgbClr val="000000"/>
                </a:solidFill>
                <a:latin typeface="Gadugi" panose="020B0502040204020203" pitchFamily="34" charset="0"/>
                <a:ea typeface="Gadugi" panose="020B0502040204020203" pitchFamily="34" charset="0"/>
              </a:rPr>
              <a:t>Erstmeldung: </a:t>
            </a:r>
            <a:r>
              <a:rPr lang="de-DE" sz="1600" dirty="0" smtClean="0">
                <a:solidFill>
                  <a:srgbClr val="000000"/>
                </a:solidFill>
                <a:latin typeface="Gadugi" panose="020B0502040204020203" pitchFamily="34" charset="0"/>
                <a:ea typeface="Gadugi" panose="020B0502040204020203" pitchFamily="34" charset="0"/>
                <a:hlinkClick r:id="rId4"/>
              </a:rPr>
              <a:t>https://www.uni-frankfurt.de/66928735/Erstmeldung_NEU.pdf</a:t>
            </a:r>
            <a:r>
              <a:rPr lang="de-DE" sz="1600" dirty="0" smtClean="0">
                <a:solidFill>
                  <a:srgbClr val="000000"/>
                </a:solidFill>
                <a:latin typeface="Gadugi" panose="020B0502040204020203" pitchFamily="34" charset="0"/>
                <a:ea typeface="Gadugi" panose="020B0502040204020203" pitchFamily="34" charset="0"/>
              </a:rPr>
              <a:t> </a:t>
            </a:r>
          </a:p>
          <a:p>
            <a:pPr eaLnBrk="1"/>
            <a:r>
              <a:rPr lang="de-DE" sz="1600" dirty="0" smtClean="0">
                <a:solidFill>
                  <a:srgbClr val="000000"/>
                </a:solidFill>
                <a:latin typeface="Gadugi" panose="020B0502040204020203" pitchFamily="34" charset="0"/>
                <a:ea typeface="Gadugi" panose="020B0502040204020203" pitchFamily="34" charset="0"/>
              </a:rPr>
              <a:t>( per E-Mail mit ggf. Anhängen einsenden)</a:t>
            </a:r>
          </a:p>
          <a:p>
            <a:pPr eaLnBrk="1"/>
            <a:endParaRPr lang="de-DE" sz="1600" dirty="0" smtClean="0">
              <a:solidFill>
                <a:srgbClr val="000000"/>
              </a:solidFill>
              <a:latin typeface="Gadugi" panose="020B0502040204020203" pitchFamily="34" charset="0"/>
              <a:ea typeface="Gadugi" panose="020B0502040204020203" pitchFamily="34" charset="0"/>
            </a:endParaRPr>
          </a:p>
          <a:p>
            <a:pPr marL="285750" indent="-285750" eaLnBrk="1">
              <a:buFont typeface="Wingdings" panose="05000000000000000000" pitchFamily="2" charset="2"/>
              <a:buChar char="Ø"/>
            </a:pPr>
            <a:r>
              <a:rPr lang="de-DE" sz="1600" dirty="0" smtClean="0">
                <a:solidFill>
                  <a:srgbClr val="000000"/>
                </a:solidFill>
                <a:latin typeface="Gadugi" panose="020B0502040204020203" pitchFamily="34" charset="0"/>
                <a:ea typeface="Gadugi" panose="020B0502040204020203" pitchFamily="34" charset="0"/>
              </a:rPr>
              <a:t>Studienordnung und fachspezifische Anhänge für Ihre Fächer: </a:t>
            </a:r>
            <a:r>
              <a:rPr lang="de-DE" sz="1600" dirty="0" smtClean="0">
                <a:solidFill>
                  <a:srgbClr val="000000"/>
                </a:solidFill>
                <a:latin typeface="Gadugi" panose="020B0502040204020203" pitchFamily="34" charset="0"/>
                <a:ea typeface="Gadugi" panose="020B0502040204020203" pitchFamily="34" charset="0"/>
                <a:hlinkClick r:id="rId5"/>
              </a:rPr>
              <a:t>https://www.uni-frankfurt.de/62156132/Studienordnungen___Modulscheine</a:t>
            </a:r>
            <a:endParaRPr lang="de-DE" sz="1600" dirty="0" smtClean="0">
              <a:solidFill>
                <a:srgbClr val="000000"/>
              </a:solidFill>
              <a:latin typeface="Gadugi" panose="020B0502040204020203" pitchFamily="34" charset="0"/>
              <a:ea typeface="Gadugi" panose="020B0502040204020203" pitchFamily="34" charset="0"/>
            </a:endParaRPr>
          </a:p>
          <a:p>
            <a:r>
              <a:rPr lang="de-DE" sz="1200" dirty="0" smtClean="0">
                <a:solidFill>
                  <a:srgbClr val="000000"/>
                </a:solidFill>
                <a:latin typeface="Gadugi" panose="020B0502040204020203" pitchFamily="34" charset="0"/>
                <a:ea typeface="Gadugi" panose="020B0502040204020203" pitchFamily="34" charset="0"/>
              </a:rPr>
              <a:t>Arten von Leistungen (Teilnahmenachweis, Leistungsnachweis, Modul[teil]</a:t>
            </a:r>
            <a:r>
              <a:rPr lang="de-DE" sz="1200" dirty="0" err="1" smtClean="0">
                <a:solidFill>
                  <a:srgbClr val="000000"/>
                </a:solidFill>
                <a:latin typeface="Gadugi" panose="020B0502040204020203" pitchFamily="34" charset="0"/>
                <a:ea typeface="Gadugi" panose="020B0502040204020203" pitchFamily="34" charset="0"/>
              </a:rPr>
              <a:t>prüfung</a:t>
            </a:r>
            <a:r>
              <a:rPr lang="de-DE" sz="1200" dirty="0" smtClean="0">
                <a:solidFill>
                  <a:srgbClr val="000000"/>
                </a:solidFill>
                <a:latin typeface="Gadugi" panose="020B0502040204020203" pitchFamily="34" charset="0"/>
                <a:ea typeface="Gadugi" panose="020B0502040204020203" pitchFamily="34" charset="0"/>
              </a:rPr>
              <a:t>) </a:t>
            </a:r>
          </a:p>
          <a:p>
            <a:r>
              <a:rPr lang="de-DE" sz="1200" dirty="0" smtClean="0">
                <a:solidFill>
                  <a:srgbClr val="000000"/>
                </a:solidFill>
                <a:latin typeface="Gadugi" panose="020B0502040204020203" pitchFamily="34" charset="0"/>
                <a:ea typeface="Gadugi" panose="020B0502040204020203" pitchFamily="34" charset="0"/>
              </a:rPr>
              <a:t>– Regeln zur Wiederholung von Leistungen </a:t>
            </a:r>
          </a:p>
          <a:p>
            <a:r>
              <a:rPr lang="de-DE" sz="1200" dirty="0" smtClean="0">
                <a:solidFill>
                  <a:srgbClr val="000000"/>
                </a:solidFill>
                <a:latin typeface="Gadugi" panose="020B0502040204020203" pitchFamily="34" charset="0"/>
                <a:ea typeface="Gadugi" panose="020B0502040204020203" pitchFamily="34" charset="0"/>
              </a:rPr>
              <a:t>– Anmelde- und Rücktrittsverfahren </a:t>
            </a:r>
          </a:p>
          <a:p>
            <a:r>
              <a:rPr lang="de-DE" sz="1200" dirty="0" smtClean="0">
                <a:solidFill>
                  <a:srgbClr val="000000"/>
                </a:solidFill>
                <a:latin typeface="Gadugi" panose="020B0502040204020203" pitchFamily="34" charset="0"/>
                <a:ea typeface="Gadugi" panose="020B0502040204020203" pitchFamily="34" charset="0"/>
              </a:rPr>
              <a:t>– Verfahren im Falle des Nichtbestehens von Prüfungen </a:t>
            </a:r>
          </a:p>
          <a:p>
            <a:pPr eaLnBrk="1"/>
            <a:endParaRPr lang="de-DE" sz="2000" dirty="0" smtClean="0">
              <a:solidFill>
                <a:srgbClr val="000000"/>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1282230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12" name="Inhaltsplatzhalt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422" y="1689266"/>
            <a:ext cx="6351447" cy="2667608"/>
          </a:xfrm>
        </p:spPr>
      </p:pic>
      <p:sp>
        <p:nvSpPr>
          <p:cNvPr id="4" name="Foliennummernplatzhalter 3"/>
          <p:cNvSpPr>
            <a:spLocks noGrp="1"/>
          </p:cNvSpPr>
          <p:nvPr>
            <p:ph type="sldNum" sz="quarter" idx="4"/>
          </p:nvPr>
        </p:nvSpPr>
        <p:spPr/>
        <p:txBody>
          <a:bodyPr/>
          <a:lstStyle/>
          <a:p>
            <a:pPr>
              <a:defRPr/>
            </a:pPr>
            <a:fld id="{E42BEB3F-08D9-49EF-B61F-64B0AC4A9AB9}" type="slidenum">
              <a:rPr lang="de-DE" altLang="de-DE" smtClean="0"/>
              <a:pPr>
                <a:defRPr/>
              </a:pPr>
              <a:t>11</a:t>
            </a:fld>
            <a:endParaRPr lang="de-DE" altLang="de-DE" dirty="0"/>
          </a:p>
        </p:txBody>
      </p:sp>
      <p:sp>
        <p:nvSpPr>
          <p:cNvPr id="5" name="Fußzeilenplatzhalter 4"/>
          <p:cNvSpPr>
            <a:spLocks noGrp="1"/>
          </p:cNvSpPr>
          <p:nvPr>
            <p:ph type="ftr" sz="quarter" idx="3"/>
          </p:nvPr>
        </p:nvSpPr>
        <p:spPr/>
        <p:txBody>
          <a:bodyPr/>
          <a:lstStyle/>
          <a:p>
            <a:pPr>
              <a:defRPr/>
            </a:pPr>
            <a:r>
              <a:rPr lang="de-DE" smtClean="0"/>
              <a:t>Titel der Veranstaltung</a:t>
            </a:r>
            <a:endParaRPr lang="de-DE"/>
          </a:p>
        </p:txBody>
      </p:sp>
      <p:sp>
        <p:nvSpPr>
          <p:cNvPr id="6" name="Titel 1"/>
          <p:cNvSpPr txBox="1">
            <a:spLocks/>
          </p:cNvSpPr>
          <p:nvPr/>
        </p:nvSpPr>
        <p:spPr>
          <a:xfrm>
            <a:off x="637442" y="116632"/>
            <a:ext cx="6598854" cy="792088"/>
          </a:xfrm>
          <a:prstGeom prst="rect">
            <a:avLst/>
          </a:prstGeom>
        </p:spPr>
        <p:txBody>
          <a:bodyPr anchor="b"/>
          <a:lstStyle>
            <a:lvl1pPr algn="l" rtl="0" eaLnBrk="0" fontAlgn="base" hangingPunct="0">
              <a:spcBef>
                <a:spcPct val="0"/>
              </a:spcBef>
              <a:spcAft>
                <a:spcPct val="0"/>
              </a:spcAft>
              <a:defRPr kern="1200">
                <a:solidFill>
                  <a:schemeClr val="tx1"/>
                </a:solidFill>
                <a:latin typeface="+mj-lt"/>
                <a:ea typeface="+mj-ea"/>
                <a:cs typeface="+mj-cs"/>
                <a:sym typeface="Arial Narrow" panose="020B0606020202030204" pitchFamily="34" charset="0"/>
              </a:defRPr>
            </a:lvl1pPr>
            <a:lvl2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2pPr>
            <a:lvl3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3pPr>
            <a:lvl4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4pPr>
            <a:lvl5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5pPr>
            <a:lvl6pPr marL="4572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6pPr>
            <a:lvl7pPr marL="9144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7pPr>
            <a:lvl8pPr marL="13716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8pPr>
            <a:lvl9pPr marL="18288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9pPr>
          </a:lstStyle>
          <a:p>
            <a:r>
              <a:rPr lang="de-DE" sz="2800" smtClean="0">
                <a:solidFill>
                  <a:schemeClr val="accent5">
                    <a:lumMod val="60000"/>
                    <a:lumOff val="40000"/>
                  </a:schemeClr>
                </a:solidFill>
                <a:latin typeface="Gadugi" panose="020B0502040204020203" pitchFamily="34" charset="0"/>
                <a:ea typeface="Gadugi" panose="020B0502040204020203" pitchFamily="34" charset="0"/>
              </a:rPr>
              <a:t>Büro Schulpraktische Studien (SPS)</a:t>
            </a:r>
            <a:endParaRPr lang="de-DE" sz="2800" dirty="0">
              <a:solidFill>
                <a:schemeClr val="accent5">
                  <a:lumMod val="60000"/>
                  <a:lumOff val="40000"/>
                </a:schemeClr>
              </a:solidFill>
              <a:latin typeface="Gadugi" panose="020B0502040204020203" pitchFamily="34" charset="0"/>
              <a:ea typeface="Gadugi" panose="020B0502040204020203" pitchFamily="34" charset="0"/>
            </a:endParaRPr>
          </a:p>
        </p:txBody>
      </p:sp>
      <p:sp>
        <p:nvSpPr>
          <p:cNvPr id="7" name="Inhaltsplatzhalter 2"/>
          <p:cNvSpPr txBox="1">
            <a:spLocks/>
          </p:cNvSpPr>
          <p:nvPr/>
        </p:nvSpPr>
        <p:spPr>
          <a:xfrm>
            <a:off x="637442" y="1052736"/>
            <a:ext cx="8119814" cy="5040000"/>
          </a:xfrm>
          <a:prstGeom prst="rect">
            <a:avLst/>
          </a:prstGeom>
        </p:spPr>
        <p:txBody>
          <a:bodyPr/>
          <a:lstStyle>
            <a:lvl1pPr marL="342900" indent="-342900" algn="l" rtl="0" eaLnBrk="0" fontAlgn="base" hangingPunct="0">
              <a:spcBef>
                <a:spcPts val="300"/>
              </a:spcBef>
              <a:spcAft>
                <a:spcPct val="0"/>
              </a:spcAft>
              <a:defRPr sz="1800" kern="1200">
                <a:solidFill>
                  <a:srgbClr val="000000"/>
                </a:solidFill>
                <a:latin typeface="Arial Narrow" panose="020B0606020202030204" pitchFamily="34" charset="0"/>
                <a:ea typeface="+mn-ea"/>
                <a:cs typeface="+mn-cs"/>
                <a:sym typeface="Arial" panose="020B0604020202020204" pitchFamily="34" charset="0"/>
              </a:defRPr>
            </a:lvl1pPr>
            <a:lvl2pPr marL="417513" indent="-236538" algn="l" rtl="0" eaLnBrk="0" fontAlgn="base" hangingPunct="0">
              <a:spcBef>
                <a:spcPts val="300"/>
              </a:spcBef>
              <a:spcAft>
                <a:spcPct val="0"/>
              </a:spcAft>
              <a:buClrTx/>
              <a:buSzPct val="100000"/>
              <a:buFont typeface="Arial" panose="020B0604020202020204" pitchFamily="34" charset="0"/>
              <a:buChar char="•"/>
              <a:defRPr sz="1800" kern="1200">
                <a:solidFill>
                  <a:srgbClr val="000000"/>
                </a:solidFill>
                <a:latin typeface="Arial Narrow" panose="020B0606020202030204" pitchFamily="34" charset="0"/>
                <a:ea typeface="+mn-ea"/>
                <a:cs typeface="+mn-cs"/>
                <a:sym typeface="Arial" panose="020B0604020202020204" pitchFamily="34" charset="0"/>
              </a:defRPr>
            </a:lvl2pPr>
            <a:lvl3pPr marL="687388" indent="-241300" algn="l" rtl="0" eaLnBrk="0" fontAlgn="base" hangingPunct="0">
              <a:spcBef>
                <a:spcPts val="300"/>
              </a:spcBef>
              <a:spcAft>
                <a:spcPct val="0"/>
              </a:spcAft>
              <a:buSzPct val="100000"/>
              <a:buFont typeface="Arial" panose="020B0604020202020204" pitchFamily="34" charset="0"/>
              <a:buChar char="•"/>
              <a:defRPr sz="1800" kern="1200">
                <a:solidFill>
                  <a:srgbClr val="000000"/>
                </a:solidFill>
                <a:latin typeface="Arial Narrow" panose="020B0606020202030204" pitchFamily="34" charset="0"/>
                <a:ea typeface="+mn-ea"/>
                <a:cs typeface="+mn-cs"/>
                <a:sym typeface="Arial" panose="020B0604020202020204" pitchFamily="34" charset="0"/>
              </a:defRPr>
            </a:lvl3pPr>
            <a:lvl4pPr marL="955675" indent="-241300" algn="l" rtl="0" eaLnBrk="0" fontAlgn="base" hangingPunct="0">
              <a:spcBef>
                <a:spcPts val="300"/>
              </a:spcBef>
              <a:spcAft>
                <a:spcPct val="0"/>
              </a:spcAft>
              <a:buSzPct val="100000"/>
              <a:buFont typeface="Arial" panose="020B0604020202020204" pitchFamily="34" charset="0"/>
              <a:buChar char="•"/>
              <a:defRPr sz="1800" kern="1200">
                <a:solidFill>
                  <a:srgbClr val="000000"/>
                </a:solidFill>
                <a:latin typeface="Arial Narrow" panose="020B0606020202030204" pitchFamily="34" charset="0"/>
                <a:ea typeface="+mn-ea"/>
                <a:cs typeface="+mn-cs"/>
                <a:sym typeface="Arial" panose="020B0604020202020204" pitchFamily="34" charset="0"/>
              </a:defRPr>
            </a:lvl4pPr>
            <a:lvl5pPr marL="1227138" indent="-238125" algn="l" rtl="0" eaLnBrk="0" fontAlgn="base" hangingPunct="0">
              <a:spcBef>
                <a:spcPts val="300"/>
              </a:spcBef>
              <a:spcAft>
                <a:spcPct val="0"/>
              </a:spcAft>
              <a:buSzPct val="100000"/>
              <a:buFont typeface="Arial" panose="020B0604020202020204" pitchFamily="34" charset="0"/>
              <a:buChar char="•"/>
              <a:defRPr sz="1800" kern="1200">
                <a:solidFill>
                  <a:srgbClr val="000000"/>
                </a:solidFill>
                <a:latin typeface="Arial Narrow" panose="020B0606020202030204" pitchFamily="34" charset="0"/>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smtClean="0">
                <a:latin typeface="Gadugi" panose="020B0502040204020203" pitchFamily="34" charset="0"/>
                <a:ea typeface="Gadugi" panose="020B0502040204020203" pitchFamily="34" charset="0"/>
              </a:rPr>
              <a:t>Praxisphasen im Studium für L1, L2 </a:t>
            </a:r>
            <a:endParaRPr lang="de-DE" b="1" dirty="0">
              <a:latin typeface="Gadugi" panose="020B0502040204020203" pitchFamily="34" charset="0"/>
              <a:ea typeface="Gadugi" panose="020B0502040204020203" pitchFamily="34" charset="0"/>
            </a:endParaRPr>
          </a:p>
        </p:txBody>
      </p:sp>
      <p:sp>
        <p:nvSpPr>
          <p:cNvPr id="8" name="Foliennummernplatzhalter 3"/>
          <p:cNvSpPr txBox="1">
            <a:spLocks/>
          </p:cNvSpPr>
          <p:nvPr/>
        </p:nvSpPr>
        <p:spPr bwMode="auto">
          <a:xfrm>
            <a:off x="8640000" y="6660000"/>
            <a:ext cx="345877" cy="1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defPPr>
              <a:defRPr lang="de-DE"/>
            </a:defPPr>
            <a:lvl1pPr algn="r" rtl="0" eaLnBrk="1" fontAlgn="base" hangingPunct="0">
              <a:spcBef>
                <a:spcPct val="0"/>
              </a:spcBef>
              <a:spcAft>
                <a:spcPct val="0"/>
              </a:spcAft>
              <a:defRPr sz="1000" kern="1200">
                <a:solidFill>
                  <a:schemeClr val="tx1"/>
                </a:solidFill>
                <a:latin typeface="+mj-lt"/>
                <a:ea typeface="Georgia" panose="02040502050405020303" pitchFamily="18" charset="0"/>
                <a:cs typeface="+mn-cs"/>
                <a:sym typeface="Arial" panose="020B0604020202020204" pitchFamily="34" charset="0"/>
              </a:defRPr>
            </a:lvl1pPr>
            <a:lvl2pPr marL="4572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a:defRPr/>
            </a:pPr>
            <a:fld id="{E42BEB3F-08D9-49EF-B61F-64B0AC4A9AB9}" type="slidenum">
              <a:rPr lang="de-DE" altLang="de-DE" smtClean="0"/>
              <a:pPr>
                <a:defRPr/>
              </a:pPr>
              <a:t>11</a:t>
            </a:fld>
            <a:endParaRPr lang="de-DE" altLang="de-DE" dirty="0"/>
          </a:p>
        </p:txBody>
      </p:sp>
      <p:sp>
        <p:nvSpPr>
          <p:cNvPr id="9" name="Fußzeilenplatzhalter 4"/>
          <p:cNvSpPr txBox="1">
            <a:spLocks/>
          </p:cNvSpPr>
          <p:nvPr/>
        </p:nvSpPr>
        <p:spPr>
          <a:xfrm>
            <a:off x="1116013" y="6654799"/>
            <a:ext cx="7056437" cy="168275"/>
          </a:xfrm>
          <a:prstGeom prst="rect">
            <a:avLst/>
          </a:prstGeom>
        </p:spPr>
        <p:txBody>
          <a:bodyPr tIns="0"/>
          <a:lstStyle>
            <a:defPPr>
              <a:defRPr lang="de-DE"/>
            </a:defPPr>
            <a:lvl1pPr algn="l" rtl="0" eaLnBrk="0" fontAlgn="base" hangingPunct="0">
              <a:spcBef>
                <a:spcPct val="0"/>
              </a:spcBef>
              <a:spcAft>
                <a:spcPct val="0"/>
              </a:spcAft>
              <a:defRPr sz="1000" kern="1200">
                <a:solidFill>
                  <a:schemeClr val="tx2"/>
                </a:solidFill>
                <a:latin typeface="Arial Narrow" panose="020B0606020202030204" pitchFamily="34" charset="0"/>
                <a:ea typeface="Georgia" panose="02040502050405020303" pitchFamily="18" charset="0"/>
                <a:cs typeface="Georgia" panose="02040502050405020303" pitchFamily="18" charset="0"/>
                <a:sym typeface="Georgia" panose="02040502050405020303" pitchFamily="18" charset="0"/>
              </a:defRPr>
            </a:lvl1pPr>
            <a:lvl2pPr marL="4572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a:defRPr/>
            </a:pPr>
            <a:r>
              <a:rPr lang="de-DE" smtClean="0"/>
              <a:t>Lehramtsorientierungsveranstaltung</a:t>
            </a:r>
            <a:endParaRPr lang="de-DE" dirty="0"/>
          </a:p>
        </p:txBody>
      </p:sp>
      <p:sp>
        <p:nvSpPr>
          <p:cNvPr id="11" name="Rechteck 10"/>
          <p:cNvSpPr/>
          <p:nvPr/>
        </p:nvSpPr>
        <p:spPr>
          <a:xfrm>
            <a:off x="660430" y="4993403"/>
            <a:ext cx="7979570" cy="338554"/>
          </a:xfrm>
          <a:prstGeom prst="rect">
            <a:avLst/>
          </a:prstGeom>
        </p:spPr>
        <p:txBody>
          <a:bodyPr wrap="square">
            <a:spAutoFit/>
          </a:bodyPr>
          <a:lstStyle/>
          <a:p>
            <a:r>
              <a:rPr lang="de-DE" sz="1600" dirty="0">
                <a:solidFill>
                  <a:srgbClr val="000000"/>
                </a:solidFill>
                <a:latin typeface="Gadugi" panose="020B0502040204020203" pitchFamily="34" charset="0"/>
                <a:ea typeface="Gadugi" panose="020B0502040204020203" pitchFamily="34" charset="0"/>
                <a:hlinkClick r:id="rId3"/>
              </a:rPr>
              <a:t>https://www.uni-frankfurt.de/121311809/Schulpraktische_Studien___Praxissemester</a:t>
            </a:r>
            <a:endParaRPr lang="de-DE" sz="1600" dirty="0">
              <a:solidFill>
                <a:srgbClr val="000000"/>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186142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Orientierungspraktikum L1 / L2 </a:t>
            </a:r>
            <a:endParaRPr lang="de-DE" sz="2800" dirty="0"/>
          </a:p>
        </p:txBody>
      </p:sp>
      <p:sp>
        <p:nvSpPr>
          <p:cNvPr id="3" name="Inhaltsplatzhalter 2"/>
          <p:cNvSpPr>
            <a:spLocks noGrp="1"/>
          </p:cNvSpPr>
          <p:nvPr>
            <p:ph idx="1"/>
          </p:nvPr>
        </p:nvSpPr>
        <p:spPr/>
        <p:txBody>
          <a:bodyPr/>
          <a:lstStyle/>
          <a:p>
            <a:endParaRPr lang="de-DE" dirty="0" smtClean="0"/>
          </a:p>
          <a:p>
            <a:endParaRPr lang="de-DE" dirty="0"/>
          </a:p>
        </p:txBody>
      </p:sp>
      <p:sp>
        <p:nvSpPr>
          <p:cNvPr id="4" name="Foliennummernplatzhalter 3"/>
          <p:cNvSpPr>
            <a:spLocks noGrp="1"/>
          </p:cNvSpPr>
          <p:nvPr>
            <p:ph type="sldNum" sz="quarter" idx="4"/>
          </p:nvPr>
        </p:nvSpPr>
        <p:spPr/>
        <p:txBody>
          <a:bodyPr/>
          <a:lstStyle/>
          <a:p>
            <a:pPr>
              <a:defRPr/>
            </a:pPr>
            <a:fld id="{E42BEB3F-08D9-49EF-B61F-64B0AC4A9AB9}" type="slidenum">
              <a:rPr lang="de-DE" altLang="de-DE" smtClean="0"/>
              <a:pPr>
                <a:defRPr/>
              </a:pPr>
              <a:t>12</a:t>
            </a:fld>
            <a:endParaRPr lang="de-DE" altLang="de-DE" dirty="0"/>
          </a:p>
        </p:txBody>
      </p:sp>
      <p:sp>
        <p:nvSpPr>
          <p:cNvPr id="5" name="Fußzeilenplatzhalter 4"/>
          <p:cNvSpPr>
            <a:spLocks noGrp="1"/>
          </p:cNvSpPr>
          <p:nvPr>
            <p:ph type="ftr" sz="quarter" idx="3"/>
          </p:nvPr>
        </p:nvSpPr>
        <p:spPr/>
        <p:txBody>
          <a:bodyPr/>
          <a:lstStyle/>
          <a:p>
            <a:pPr>
              <a:defRPr/>
            </a:pPr>
            <a:r>
              <a:rPr lang="de-DE" smtClean="0"/>
              <a:t>Titel der Veranstaltung</a:t>
            </a:r>
            <a:endParaRPr lang="de-DE"/>
          </a:p>
        </p:txBody>
      </p:sp>
      <p:sp>
        <p:nvSpPr>
          <p:cNvPr id="6" name="Textfeld 5"/>
          <p:cNvSpPr txBox="1"/>
          <p:nvPr/>
        </p:nvSpPr>
        <p:spPr>
          <a:xfrm>
            <a:off x="637442" y="2060848"/>
            <a:ext cx="5950782" cy="1200329"/>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000000"/>
                </a:solidFill>
                <a:latin typeface="+mn-lt"/>
              </a:rPr>
              <a:t>Es dauert </a:t>
            </a:r>
            <a:r>
              <a:rPr lang="de-DE" sz="1800" dirty="0" smtClean="0">
                <a:solidFill>
                  <a:srgbClr val="000000"/>
                </a:solidFill>
                <a:latin typeface="+mn-lt"/>
              </a:rPr>
              <a:t>mindestens vier Wochen bei einer Arbeitszeit von etwa 30 Stunden pro Woche </a:t>
            </a:r>
            <a:r>
              <a:rPr lang="de-DE" sz="1800" dirty="0">
                <a:solidFill>
                  <a:srgbClr val="000000"/>
                </a:solidFill>
                <a:latin typeface="+mn-lt"/>
              </a:rPr>
              <a:t>(insgesamt 120 Stunden).</a:t>
            </a:r>
          </a:p>
          <a:p>
            <a:r>
              <a:rPr lang="de-DE" sz="1800" dirty="0">
                <a:solidFill>
                  <a:srgbClr val="000000"/>
                </a:solidFill>
                <a:latin typeface="+mn-lt"/>
              </a:rPr>
              <a:t>Das Orientierungspraktikum kann in mehreren Abschnitten und bei mehreren Einrichtungen abgeleistet werden.</a:t>
            </a:r>
          </a:p>
        </p:txBody>
      </p:sp>
      <p:sp>
        <p:nvSpPr>
          <p:cNvPr id="7" name="Textfeld 6"/>
          <p:cNvSpPr txBox="1"/>
          <p:nvPr/>
        </p:nvSpPr>
        <p:spPr>
          <a:xfrm>
            <a:off x="605818" y="1120353"/>
            <a:ext cx="5838390"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chemeClr val="accent5">
                    <a:lumMod val="60000"/>
                    <a:lumOff val="40000"/>
                  </a:schemeClr>
                </a:solidFill>
                <a:latin typeface="+mn-lt"/>
              </a:rPr>
              <a:t>z</a:t>
            </a:r>
            <a:r>
              <a:rPr lang="de-DE" sz="1800" dirty="0" smtClean="0">
                <a:solidFill>
                  <a:schemeClr val="accent5">
                    <a:lumMod val="60000"/>
                    <a:lumOff val="40000"/>
                  </a:schemeClr>
                </a:solidFill>
                <a:latin typeface="+mn-lt"/>
              </a:rPr>
              <a:t>wingende Voraussetzung für die Anmeldung zu den Schulpraktischen Studien </a:t>
            </a:r>
          </a:p>
        </p:txBody>
      </p:sp>
      <p:sp>
        <p:nvSpPr>
          <p:cNvPr id="8" name="Textfeld 7"/>
          <p:cNvSpPr txBox="1"/>
          <p:nvPr/>
        </p:nvSpPr>
        <p:spPr>
          <a:xfrm>
            <a:off x="605818" y="3674926"/>
            <a:ext cx="6598854" cy="2031325"/>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000000"/>
                </a:solidFill>
                <a:latin typeface="+mn-lt"/>
              </a:rPr>
              <a:t>Für den Praktikumsortkommen staatliche, kirchliche oder freie Einrichtungen der Kinder- und Jugendhilfe einschließlich der Einrichtungen für den Kinder- und Jugendsport sowie Schulen in Frage.</a:t>
            </a:r>
          </a:p>
          <a:p>
            <a:r>
              <a:rPr lang="de-DE" sz="1800" dirty="0">
                <a:solidFill>
                  <a:srgbClr val="000000"/>
                </a:solidFill>
                <a:latin typeface="+mn-lt"/>
              </a:rPr>
              <a:t>Anerkannt werden können zudem Tätigkeiten im Bereich pädagogischer Arbeit mit Kindern und Jugendlichen, die während des Zivildienstes, eines sozialen Jahres, im Rahmen eines freiwilligen Ehrenamtes oder einer entsprechenden Berufsausübung abgeleistet wurden.</a:t>
            </a: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4036" y="2198926"/>
            <a:ext cx="1872000" cy="1872000"/>
          </a:xfrm>
          <a:prstGeom prst="rect">
            <a:avLst/>
          </a:prstGeom>
        </p:spPr>
      </p:pic>
    </p:spTree>
    <p:extLst>
      <p:ext uri="{BB962C8B-B14F-4D97-AF65-F5344CB8AC3E}">
        <p14:creationId xmlns:p14="http://schemas.microsoft.com/office/powerpoint/2010/main" val="392787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t>
            </a:r>
            <a:endParaRPr lang="de-DE" dirty="0"/>
          </a:p>
        </p:txBody>
      </p:sp>
      <p:sp>
        <p:nvSpPr>
          <p:cNvPr id="3" name="Inhaltsplatzhalter 2"/>
          <p:cNvSpPr>
            <a:spLocks noGrp="1"/>
          </p:cNvSpPr>
          <p:nvPr>
            <p:ph idx="1"/>
          </p:nvPr>
        </p:nvSpPr>
        <p:spPr>
          <a:xfrm>
            <a:off x="584324" y="1080000"/>
            <a:ext cx="8119814" cy="5040000"/>
          </a:xfrm>
        </p:spPr>
        <p:txBody>
          <a:bodyPr/>
          <a:lstStyle/>
          <a:p>
            <a:endParaRPr lang="de-DE" dirty="0"/>
          </a:p>
        </p:txBody>
      </p:sp>
      <p:sp>
        <p:nvSpPr>
          <p:cNvPr id="4" name="Foliennummernplatzhalter 3"/>
          <p:cNvSpPr>
            <a:spLocks noGrp="1"/>
          </p:cNvSpPr>
          <p:nvPr>
            <p:ph type="sldNum" sz="quarter" idx="4"/>
          </p:nvPr>
        </p:nvSpPr>
        <p:spPr/>
        <p:txBody>
          <a:bodyPr/>
          <a:lstStyle/>
          <a:p>
            <a:pPr>
              <a:defRPr/>
            </a:pPr>
            <a:fld id="{E42BEB3F-08D9-49EF-B61F-64B0AC4A9AB9}" type="slidenum">
              <a:rPr lang="de-DE" altLang="de-DE" smtClean="0"/>
              <a:pPr>
                <a:defRPr/>
              </a:pPr>
              <a:t>13</a:t>
            </a:fld>
            <a:endParaRPr lang="de-DE" altLang="de-DE" dirty="0"/>
          </a:p>
        </p:txBody>
      </p:sp>
      <p:sp>
        <p:nvSpPr>
          <p:cNvPr id="5" name="Fußzeilenplatzhalter 4"/>
          <p:cNvSpPr>
            <a:spLocks noGrp="1"/>
          </p:cNvSpPr>
          <p:nvPr>
            <p:ph type="ftr" sz="quarter" idx="3"/>
          </p:nvPr>
        </p:nvSpPr>
        <p:spPr/>
        <p:txBody>
          <a:bodyPr/>
          <a:lstStyle/>
          <a:p>
            <a:pPr>
              <a:defRPr/>
            </a:pPr>
            <a:r>
              <a:rPr lang="de-DE" smtClean="0"/>
              <a:t>Titel der Veranstaltung</a:t>
            </a:r>
            <a:endParaRPr lang="de-DE"/>
          </a:p>
        </p:txBody>
      </p:sp>
      <p:sp>
        <p:nvSpPr>
          <p:cNvPr id="6" name="Titel 1"/>
          <p:cNvSpPr txBox="1">
            <a:spLocks/>
          </p:cNvSpPr>
          <p:nvPr/>
        </p:nvSpPr>
        <p:spPr>
          <a:xfrm>
            <a:off x="637442" y="116632"/>
            <a:ext cx="6598854" cy="792088"/>
          </a:xfrm>
          <a:prstGeom prst="rect">
            <a:avLst/>
          </a:prstGeom>
        </p:spPr>
        <p:txBody>
          <a:bodyPr anchor="b"/>
          <a:lstStyle>
            <a:lvl1pPr algn="l" rtl="0" eaLnBrk="0" fontAlgn="base" hangingPunct="0">
              <a:spcBef>
                <a:spcPct val="0"/>
              </a:spcBef>
              <a:spcAft>
                <a:spcPct val="0"/>
              </a:spcAft>
              <a:defRPr kern="1200">
                <a:solidFill>
                  <a:schemeClr val="tx1"/>
                </a:solidFill>
                <a:latin typeface="+mj-lt"/>
                <a:ea typeface="+mj-ea"/>
                <a:cs typeface="+mj-cs"/>
                <a:sym typeface="Arial Narrow" panose="020B0606020202030204" pitchFamily="34" charset="0"/>
              </a:defRPr>
            </a:lvl1pPr>
            <a:lvl2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2pPr>
            <a:lvl3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3pPr>
            <a:lvl4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4pPr>
            <a:lvl5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5pPr>
            <a:lvl6pPr marL="4572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6pPr>
            <a:lvl7pPr marL="9144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7pPr>
            <a:lvl8pPr marL="13716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8pPr>
            <a:lvl9pPr marL="18288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9pPr>
          </a:lstStyle>
          <a:p>
            <a:r>
              <a:rPr lang="de-DE" sz="3200" dirty="0" smtClean="0">
                <a:solidFill>
                  <a:schemeClr val="accent5">
                    <a:lumMod val="75000"/>
                  </a:schemeClr>
                </a:solidFill>
                <a:latin typeface="Gadugi" panose="020B0502040204020203" pitchFamily="34" charset="0"/>
                <a:ea typeface="Gadugi" panose="020B0502040204020203" pitchFamily="34" charset="0"/>
              </a:rPr>
              <a:t>Praxissemester (PS) / L5</a:t>
            </a:r>
            <a:endParaRPr lang="de-DE" sz="3200" dirty="0">
              <a:solidFill>
                <a:schemeClr val="accent5">
                  <a:lumMod val="75000"/>
                </a:schemeClr>
              </a:solidFill>
              <a:latin typeface="Gadugi" panose="020B0502040204020203" pitchFamily="34" charset="0"/>
              <a:ea typeface="Gadugi" panose="020B0502040204020203" pitchFamily="34" charset="0"/>
            </a:endParaRPr>
          </a:p>
        </p:txBody>
      </p:sp>
      <p:sp>
        <p:nvSpPr>
          <p:cNvPr id="7" name="Inhaltsplatzhalter 2"/>
          <p:cNvSpPr txBox="1">
            <a:spLocks/>
          </p:cNvSpPr>
          <p:nvPr/>
        </p:nvSpPr>
        <p:spPr>
          <a:xfrm>
            <a:off x="467544" y="1080000"/>
            <a:ext cx="8280920" cy="5040000"/>
          </a:xfrm>
          <a:prstGeom prst="rect">
            <a:avLst/>
          </a:prstGeom>
        </p:spPr>
        <p:txBody>
          <a:bodyPr/>
          <a:lstStyle>
            <a:lvl1pPr marL="342900" indent="-342900" algn="l" rtl="0" eaLnBrk="0" fontAlgn="base" hangingPunct="0">
              <a:spcBef>
                <a:spcPts val="300"/>
              </a:spcBef>
              <a:spcAft>
                <a:spcPct val="0"/>
              </a:spcAft>
              <a:defRPr sz="1800" kern="1200">
                <a:solidFill>
                  <a:srgbClr val="000000"/>
                </a:solidFill>
                <a:latin typeface="Arial Narrow" panose="020B0606020202030204" pitchFamily="34" charset="0"/>
                <a:ea typeface="+mn-ea"/>
                <a:cs typeface="+mn-cs"/>
                <a:sym typeface="Arial" panose="020B0604020202020204" pitchFamily="34" charset="0"/>
              </a:defRPr>
            </a:lvl1pPr>
            <a:lvl2pPr marL="417513" indent="-236538" algn="l" rtl="0" eaLnBrk="0" fontAlgn="base" hangingPunct="0">
              <a:spcBef>
                <a:spcPts val="300"/>
              </a:spcBef>
              <a:spcAft>
                <a:spcPct val="0"/>
              </a:spcAft>
              <a:buClrTx/>
              <a:buSzPct val="100000"/>
              <a:buFont typeface="Arial" panose="020B0604020202020204" pitchFamily="34" charset="0"/>
              <a:buChar char="•"/>
              <a:defRPr sz="1800" kern="1200">
                <a:solidFill>
                  <a:srgbClr val="000000"/>
                </a:solidFill>
                <a:latin typeface="Arial Narrow" panose="020B0606020202030204" pitchFamily="34" charset="0"/>
                <a:ea typeface="+mn-ea"/>
                <a:cs typeface="+mn-cs"/>
                <a:sym typeface="Arial" panose="020B0604020202020204" pitchFamily="34" charset="0"/>
              </a:defRPr>
            </a:lvl2pPr>
            <a:lvl3pPr marL="687388" indent="-241300" algn="l" rtl="0" eaLnBrk="0" fontAlgn="base" hangingPunct="0">
              <a:spcBef>
                <a:spcPts val="300"/>
              </a:spcBef>
              <a:spcAft>
                <a:spcPct val="0"/>
              </a:spcAft>
              <a:buSzPct val="100000"/>
              <a:buFont typeface="Arial" panose="020B0604020202020204" pitchFamily="34" charset="0"/>
              <a:buChar char="•"/>
              <a:defRPr sz="1800" kern="1200">
                <a:solidFill>
                  <a:srgbClr val="000000"/>
                </a:solidFill>
                <a:latin typeface="Arial Narrow" panose="020B0606020202030204" pitchFamily="34" charset="0"/>
                <a:ea typeface="+mn-ea"/>
                <a:cs typeface="+mn-cs"/>
                <a:sym typeface="Arial" panose="020B0604020202020204" pitchFamily="34" charset="0"/>
              </a:defRPr>
            </a:lvl3pPr>
            <a:lvl4pPr marL="955675" indent="-241300" algn="l" rtl="0" eaLnBrk="0" fontAlgn="base" hangingPunct="0">
              <a:spcBef>
                <a:spcPts val="300"/>
              </a:spcBef>
              <a:spcAft>
                <a:spcPct val="0"/>
              </a:spcAft>
              <a:buSzPct val="100000"/>
              <a:buFont typeface="Arial" panose="020B0604020202020204" pitchFamily="34" charset="0"/>
              <a:buChar char="•"/>
              <a:defRPr sz="1800" kern="1200">
                <a:solidFill>
                  <a:srgbClr val="000000"/>
                </a:solidFill>
                <a:latin typeface="Arial Narrow" panose="020B0606020202030204" pitchFamily="34" charset="0"/>
                <a:ea typeface="+mn-ea"/>
                <a:cs typeface="+mn-cs"/>
                <a:sym typeface="Arial" panose="020B0604020202020204" pitchFamily="34" charset="0"/>
              </a:defRPr>
            </a:lvl4pPr>
            <a:lvl5pPr marL="1227138" indent="-238125" algn="l" rtl="0" eaLnBrk="0" fontAlgn="base" hangingPunct="0">
              <a:spcBef>
                <a:spcPts val="300"/>
              </a:spcBef>
              <a:spcAft>
                <a:spcPct val="0"/>
              </a:spcAft>
              <a:buSzPct val="100000"/>
              <a:buFont typeface="Arial" panose="020B0604020202020204" pitchFamily="34" charset="0"/>
              <a:buChar char="•"/>
              <a:defRPr sz="1800" kern="1200">
                <a:solidFill>
                  <a:srgbClr val="000000"/>
                </a:solidFill>
                <a:latin typeface="Arial Narrow" panose="020B0606020202030204" pitchFamily="34" charset="0"/>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smtClean="0"/>
              <a:t>Nur für L3 Studierende </a:t>
            </a:r>
          </a:p>
          <a:p>
            <a:r>
              <a:rPr lang="de-DE" dirty="0" smtClean="0"/>
              <a:t>Die Anmeldung zum Praxissemester erfolgt immer in </a:t>
            </a:r>
            <a:r>
              <a:rPr lang="de-DE" b="1" dirty="0" smtClean="0"/>
              <a:t>der zweiten Woche des zweiten Fachsemesters</a:t>
            </a:r>
            <a:r>
              <a:rPr lang="de-DE" dirty="0" smtClean="0"/>
              <a:t> über das Büro für Schulpraktische Studien: </a:t>
            </a:r>
            <a:r>
              <a:rPr lang="de-DE" b="1" dirty="0"/>
              <a:t>vom 23. – </a:t>
            </a:r>
            <a:r>
              <a:rPr lang="de-DE" b="1" dirty="0" smtClean="0"/>
              <a:t>27.10.23</a:t>
            </a:r>
            <a:r>
              <a:rPr lang="de-DE" dirty="0" smtClean="0"/>
              <a:t>. </a:t>
            </a:r>
          </a:p>
          <a:p>
            <a:endParaRPr lang="de-DE" dirty="0"/>
          </a:p>
          <a:p>
            <a:r>
              <a:rPr lang="de-DE" dirty="0" smtClean="0"/>
              <a:t>Das Praxissemester wird je nach Fächerkombination entweder im dritten oder vierten Semester durchgeführt.</a:t>
            </a:r>
          </a:p>
          <a:p>
            <a:r>
              <a:rPr lang="de-DE" dirty="0" smtClean="0"/>
              <a:t>Aktueller Hinweis: Die Praxisphase wird umgestellt. Die inhaltliche Ausgestaltung liegt aktuell noch nicht vor. Die Ausgestaltung ist aber nicht zu Ihrem Nachteil. </a:t>
            </a:r>
          </a:p>
          <a:p>
            <a:endParaRPr lang="de-DE" dirty="0" smtClean="0"/>
          </a:p>
          <a:p>
            <a:endParaRPr lang="de-DE" dirty="0" smtClean="0"/>
          </a:p>
          <a:p>
            <a:endParaRPr lang="de-DE" dirty="0" smtClean="0"/>
          </a:p>
          <a:p>
            <a:r>
              <a:rPr lang="de-DE" dirty="0" smtClean="0"/>
              <a:t>Quereinsteiger, die ins 2. Fachsemester eingestuft wurden, melden</a:t>
            </a:r>
          </a:p>
          <a:p>
            <a:r>
              <a:rPr lang="de-DE" dirty="0" smtClean="0"/>
              <a:t>Sich bitte an. </a:t>
            </a:r>
          </a:p>
          <a:p>
            <a:r>
              <a:rPr lang="de-DE" dirty="0" smtClean="0"/>
              <a:t>Quereinsteiger, die ins 3. Fachsemester eingestuft wurden, können </a:t>
            </a:r>
          </a:p>
          <a:p>
            <a:r>
              <a:rPr lang="de-DE" dirty="0" smtClean="0"/>
              <a:t>sich anmelden. </a:t>
            </a:r>
            <a:endParaRPr lang="de-DE" dirty="0"/>
          </a:p>
        </p:txBody>
      </p:sp>
      <p:sp>
        <p:nvSpPr>
          <p:cNvPr id="8" name="Foliennummernplatzhalter 3"/>
          <p:cNvSpPr txBox="1">
            <a:spLocks/>
          </p:cNvSpPr>
          <p:nvPr/>
        </p:nvSpPr>
        <p:spPr bwMode="auto">
          <a:xfrm>
            <a:off x="8640000" y="6660000"/>
            <a:ext cx="345877" cy="1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defPPr>
              <a:defRPr lang="de-DE"/>
            </a:defPPr>
            <a:lvl1pPr algn="r" rtl="0" eaLnBrk="1" fontAlgn="base" hangingPunct="0">
              <a:spcBef>
                <a:spcPct val="0"/>
              </a:spcBef>
              <a:spcAft>
                <a:spcPct val="0"/>
              </a:spcAft>
              <a:defRPr sz="1000" kern="1200">
                <a:solidFill>
                  <a:schemeClr val="tx1"/>
                </a:solidFill>
                <a:latin typeface="+mj-lt"/>
                <a:ea typeface="Georgia" panose="02040502050405020303" pitchFamily="18" charset="0"/>
                <a:cs typeface="+mn-cs"/>
                <a:sym typeface="Arial" panose="020B0604020202020204" pitchFamily="34" charset="0"/>
              </a:defRPr>
            </a:lvl1pPr>
            <a:lvl2pPr marL="4572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a:defRPr/>
            </a:pPr>
            <a:fld id="{E42BEB3F-08D9-49EF-B61F-64B0AC4A9AB9}" type="slidenum">
              <a:rPr lang="de-DE" altLang="de-DE" smtClean="0"/>
              <a:pPr>
                <a:defRPr/>
              </a:pPr>
              <a:t>13</a:t>
            </a:fld>
            <a:endParaRPr lang="de-DE" altLang="de-DE" dirty="0"/>
          </a:p>
        </p:txBody>
      </p:sp>
      <p:sp>
        <p:nvSpPr>
          <p:cNvPr id="9" name="Fußzeilenplatzhalter 4"/>
          <p:cNvSpPr txBox="1">
            <a:spLocks/>
          </p:cNvSpPr>
          <p:nvPr/>
        </p:nvSpPr>
        <p:spPr>
          <a:xfrm>
            <a:off x="1116013" y="6654799"/>
            <a:ext cx="7056437" cy="168275"/>
          </a:xfrm>
          <a:prstGeom prst="rect">
            <a:avLst/>
          </a:prstGeom>
        </p:spPr>
        <p:txBody>
          <a:bodyPr tIns="0"/>
          <a:lstStyle>
            <a:defPPr>
              <a:defRPr lang="de-DE"/>
            </a:defPPr>
            <a:lvl1pPr algn="l" rtl="0" eaLnBrk="0" fontAlgn="base" hangingPunct="0">
              <a:spcBef>
                <a:spcPct val="0"/>
              </a:spcBef>
              <a:spcAft>
                <a:spcPct val="0"/>
              </a:spcAft>
              <a:defRPr sz="1000" kern="1200">
                <a:solidFill>
                  <a:schemeClr val="tx2"/>
                </a:solidFill>
                <a:latin typeface="Arial Narrow" panose="020B0606020202030204" pitchFamily="34" charset="0"/>
                <a:ea typeface="Georgia" panose="02040502050405020303" pitchFamily="18" charset="0"/>
                <a:cs typeface="Georgia" panose="02040502050405020303" pitchFamily="18" charset="0"/>
                <a:sym typeface="Georgia" panose="02040502050405020303" pitchFamily="18" charset="0"/>
              </a:defRPr>
            </a:lvl1pPr>
            <a:lvl2pPr marL="4572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a:defRPr/>
            </a:pPr>
            <a:r>
              <a:rPr lang="de-DE" smtClean="0"/>
              <a:t>sLehramtsorientierungsveranstaltung</a:t>
            </a:r>
          </a:p>
          <a:p>
            <a:pPr>
              <a:defRPr/>
            </a:pPr>
            <a:r>
              <a:rPr lang="de-DE" smtClean="0"/>
              <a:t>taltung</a:t>
            </a:r>
            <a:endParaRPr lang="de-DE" dirty="0"/>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4000" y="3594256"/>
            <a:ext cx="2016000" cy="2016000"/>
          </a:xfrm>
          <a:prstGeom prst="rect">
            <a:avLst/>
          </a:prstGeom>
        </p:spPr>
      </p:pic>
    </p:spTree>
    <p:extLst>
      <p:ext uri="{BB962C8B-B14F-4D97-AF65-F5344CB8AC3E}">
        <p14:creationId xmlns:p14="http://schemas.microsoft.com/office/powerpoint/2010/main" val="3493684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Praxisphasen Zusatzangebote</a:t>
            </a:r>
            <a:endParaRPr lang="de-DE" sz="2800" dirty="0"/>
          </a:p>
        </p:txBody>
      </p:sp>
      <p:sp>
        <p:nvSpPr>
          <p:cNvPr id="3" name="Inhaltsplatzhalter 2"/>
          <p:cNvSpPr>
            <a:spLocks noGrp="1"/>
          </p:cNvSpPr>
          <p:nvPr>
            <p:ph idx="1"/>
          </p:nvPr>
        </p:nvSpPr>
        <p:spPr>
          <a:xfrm>
            <a:off x="628650" y="764704"/>
            <a:ext cx="8119814" cy="5355296"/>
          </a:xfrm>
        </p:spPr>
        <p:txBody>
          <a:bodyPr/>
          <a:lstStyle/>
          <a:p>
            <a:endParaRPr lang="de-DE" dirty="0"/>
          </a:p>
        </p:txBody>
      </p:sp>
      <p:sp>
        <p:nvSpPr>
          <p:cNvPr id="4" name="Foliennummernplatzhalter 3"/>
          <p:cNvSpPr>
            <a:spLocks noGrp="1"/>
          </p:cNvSpPr>
          <p:nvPr>
            <p:ph type="sldNum" sz="quarter" idx="4"/>
          </p:nvPr>
        </p:nvSpPr>
        <p:spPr/>
        <p:txBody>
          <a:bodyPr/>
          <a:lstStyle/>
          <a:p>
            <a:pPr>
              <a:defRPr/>
            </a:pPr>
            <a:fld id="{E42BEB3F-08D9-49EF-B61F-64B0AC4A9AB9}" type="slidenum">
              <a:rPr lang="de-DE" altLang="de-DE" smtClean="0"/>
              <a:pPr>
                <a:defRPr/>
              </a:pPr>
              <a:t>14</a:t>
            </a:fld>
            <a:endParaRPr lang="de-DE" altLang="de-DE" dirty="0"/>
          </a:p>
        </p:txBody>
      </p:sp>
      <p:sp>
        <p:nvSpPr>
          <p:cNvPr id="5" name="Fußzeilenplatzhalter 4"/>
          <p:cNvSpPr>
            <a:spLocks noGrp="1"/>
          </p:cNvSpPr>
          <p:nvPr>
            <p:ph type="ftr" sz="quarter" idx="3"/>
          </p:nvPr>
        </p:nvSpPr>
        <p:spPr/>
        <p:txBody>
          <a:bodyPr/>
          <a:lstStyle/>
          <a:p>
            <a:pPr>
              <a:defRPr/>
            </a:pPr>
            <a:r>
              <a:rPr lang="de-DE" smtClean="0"/>
              <a:t>Titel der Veranstaltung</a:t>
            </a:r>
            <a:endParaRPr lang="de-DE"/>
          </a:p>
        </p:txBody>
      </p:sp>
      <p:sp>
        <p:nvSpPr>
          <p:cNvPr id="6" name="Titel 1"/>
          <p:cNvSpPr txBox="1">
            <a:spLocks/>
          </p:cNvSpPr>
          <p:nvPr/>
        </p:nvSpPr>
        <p:spPr>
          <a:xfrm>
            <a:off x="789842" y="269032"/>
            <a:ext cx="6598854" cy="976080"/>
          </a:xfrm>
          <a:prstGeom prst="rect">
            <a:avLst/>
          </a:prstGeom>
        </p:spPr>
        <p:txBody>
          <a:bodyPr anchor="b"/>
          <a:lstStyle>
            <a:lvl1pPr algn="l" rtl="0" eaLnBrk="0" fontAlgn="base" hangingPunct="0">
              <a:spcBef>
                <a:spcPct val="0"/>
              </a:spcBef>
              <a:spcAft>
                <a:spcPct val="0"/>
              </a:spcAft>
              <a:defRPr kern="1200">
                <a:solidFill>
                  <a:schemeClr val="tx1"/>
                </a:solidFill>
                <a:latin typeface="+mj-lt"/>
                <a:ea typeface="+mj-ea"/>
                <a:cs typeface="+mj-cs"/>
                <a:sym typeface="Arial Narrow" panose="020B0606020202030204" pitchFamily="34" charset="0"/>
              </a:defRPr>
            </a:lvl1pPr>
            <a:lvl2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2pPr>
            <a:lvl3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3pPr>
            <a:lvl4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4pPr>
            <a:lvl5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5pPr>
            <a:lvl6pPr marL="4572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6pPr>
            <a:lvl7pPr marL="9144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7pPr>
            <a:lvl8pPr marL="13716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8pPr>
            <a:lvl9pPr marL="18288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9pPr>
          </a:lstStyle>
          <a:p>
            <a:endParaRPr lang="de-DE" sz="2800" dirty="0">
              <a:solidFill>
                <a:schemeClr val="accent5">
                  <a:lumMod val="50000"/>
                </a:schemeClr>
              </a:solidFill>
              <a:latin typeface="Gadugi" panose="020B0502040204020203" pitchFamily="34" charset="0"/>
              <a:ea typeface="Gadugi" panose="020B0502040204020203" pitchFamily="34" charset="0"/>
            </a:endParaRPr>
          </a:p>
        </p:txBody>
      </p:sp>
      <p:pic>
        <p:nvPicPr>
          <p:cNvPr id="7" name="Inhaltsplatzhalter 5"/>
          <p:cNvPicPr>
            <a:picLocks noChangeAspect="1"/>
          </p:cNvPicPr>
          <p:nvPr/>
        </p:nvPicPr>
        <p:blipFill>
          <a:blip r:embed="rId2"/>
          <a:stretch>
            <a:fillRect/>
          </a:stretch>
        </p:blipFill>
        <p:spPr>
          <a:xfrm>
            <a:off x="547936" y="1245113"/>
            <a:ext cx="7964719" cy="5027287"/>
          </a:xfrm>
          <a:prstGeom prst="rect">
            <a:avLst/>
          </a:prstGeom>
        </p:spPr>
      </p:pic>
      <p:sp>
        <p:nvSpPr>
          <p:cNvPr id="8" name="Foliennummernplatzhalter 3"/>
          <p:cNvSpPr txBox="1">
            <a:spLocks/>
          </p:cNvSpPr>
          <p:nvPr/>
        </p:nvSpPr>
        <p:spPr bwMode="auto">
          <a:xfrm>
            <a:off x="8792400" y="6812400"/>
            <a:ext cx="345877" cy="22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defPPr>
              <a:defRPr lang="de-DE"/>
            </a:defPPr>
            <a:lvl1pPr algn="r" rtl="0" eaLnBrk="1" fontAlgn="base" hangingPunct="0">
              <a:spcBef>
                <a:spcPct val="0"/>
              </a:spcBef>
              <a:spcAft>
                <a:spcPct val="0"/>
              </a:spcAft>
              <a:defRPr sz="1000" kern="1200">
                <a:solidFill>
                  <a:schemeClr val="tx1"/>
                </a:solidFill>
                <a:latin typeface="+mj-lt"/>
                <a:ea typeface="Georgia" panose="02040502050405020303" pitchFamily="18" charset="0"/>
                <a:cs typeface="+mn-cs"/>
                <a:sym typeface="Arial" panose="020B0604020202020204" pitchFamily="34" charset="0"/>
              </a:defRPr>
            </a:lvl1pPr>
            <a:lvl2pPr marL="4572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a:defRPr/>
            </a:pPr>
            <a:fld id="{E42BEB3F-08D9-49EF-B61F-64B0AC4A9AB9}" type="slidenum">
              <a:rPr lang="de-DE" altLang="de-DE" smtClean="0"/>
              <a:pPr>
                <a:defRPr/>
              </a:pPr>
              <a:t>14</a:t>
            </a:fld>
            <a:endParaRPr lang="de-DE" altLang="de-DE" dirty="0"/>
          </a:p>
        </p:txBody>
      </p:sp>
      <p:sp>
        <p:nvSpPr>
          <p:cNvPr id="9" name="Fußzeilenplatzhalter 4"/>
          <p:cNvSpPr txBox="1">
            <a:spLocks/>
          </p:cNvSpPr>
          <p:nvPr/>
        </p:nvSpPr>
        <p:spPr>
          <a:xfrm>
            <a:off x="1268413" y="6807199"/>
            <a:ext cx="7056437" cy="207363"/>
          </a:xfrm>
          <a:prstGeom prst="rect">
            <a:avLst/>
          </a:prstGeom>
        </p:spPr>
        <p:txBody>
          <a:bodyPr tIns="0"/>
          <a:lstStyle>
            <a:defPPr>
              <a:defRPr lang="de-DE"/>
            </a:defPPr>
            <a:lvl1pPr algn="l" rtl="0" eaLnBrk="0" fontAlgn="base" hangingPunct="0">
              <a:spcBef>
                <a:spcPct val="0"/>
              </a:spcBef>
              <a:spcAft>
                <a:spcPct val="0"/>
              </a:spcAft>
              <a:defRPr sz="1000" kern="1200">
                <a:solidFill>
                  <a:schemeClr val="tx2"/>
                </a:solidFill>
                <a:latin typeface="Arial Narrow" panose="020B0606020202030204" pitchFamily="34" charset="0"/>
                <a:ea typeface="Georgia" panose="02040502050405020303" pitchFamily="18" charset="0"/>
                <a:cs typeface="Georgia" panose="02040502050405020303" pitchFamily="18" charset="0"/>
                <a:sym typeface="Georgia" panose="02040502050405020303" pitchFamily="18" charset="0"/>
              </a:defRPr>
            </a:lvl1pPr>
            <a:lvl2pPr marL="4572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a:defRPr/>
            </a:pPr>
            <a:r>
              <a:rPr lang="de-DE" smtClean="0"/>
              <a:t>Lehramtsorientierungsveranstaltung</a:t>
            </a:r>
          </a:p>
          <a:p>
            <a:pPr>
              <a:defRPr/>
            </a:pPr>
            <a:endParaRPr lang="de-DE" dirty="0"/>
          </a:p>
        </p:txBody>
      </p:sp>
    </p:spTree>
    <p:extLst>
      <p:ext uri="{BB962C8B-B14F-4D97-AF65-F5344CB8AC3E}">
        <p14:creationId xmlns:p14="http://schemas.microsoft.com/office/powerpoint/2010/main" val="2819904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flipV="1">
            <a:off x="637442" y="0"/>
            <a:ext cx="6598854" cy="116632"/>
          </a:xfrm>
        </p:spPr>
        <p:txBody>
          <a:bodyPr/>
          <a:lstStyle/>
          <a:p>
            <a:endParaRPr lang="de-DE" dirty="0"/>
          </a:p>
        </p:txBody>
      </p:sp>
      <p:sp>
        <p:nvSpPr>
          <p:cNvPr id="3" name="Inhaltsplatzhalter 2"/>
          <p:cNvSpPr>
            <a:spLocks noGrp="1"/>
          </p:cNvSpPr>
          <p:nvPr>
            <p:ph idx="1"/>
          </p:nvPr>
        </p:nvSpPr>
        <p:spPr>
          <a:xfrm>
            <a:off x="628650" y="116632"/>
            <a:ext cx="8119814" cy="6003368"/>
          </a:xfrm>
        </p:spPr>
        <p:txBody>
          <a:bodyPr/>
          <a:lstStyle/>
          <a:p>
            <a:r>
              <a:rPr lang="de-DE" dirty="0"/>
              <a:t>TELLUS - DIE BESTE ALTERNATIVE FÜR DEIN PFLICHTPRAKTIKUM</a:t>
            </a:r>
          </a:p>
          <a:p>
            <a:pPr lvl="0"/>
            <a:r>
              <a:rPr lang="de-DE" dirty="0"/>
              <a:t>Du studierst auf Lehramt (L1-5)</a:t>
            </a:r>
          </a:p>
          <a:p>
            <a:pPr lvl="0"/>
            <a:r>
              <a:rPr lang="de-DE" dirty="0"/>
              <a:t>Du möchtest fundierte Einblicke in die Praxis erhalten</a:t>
            </a:r>
          </a:p>
          <a:p>
            <a:pPr lvl="0"/>
            <a:r>
              <a:rPr lang="de-DE" dirty="0"/>
              <a:t>Du interessierst Dich für die Arbeit mit Jugendlichen und jugendlichen Geflüchteten</a:t>
            </a:r>
          </a:p>
          <a:p>
            <a:pPr lvl="0"/>
            <a:r>
              <a:rPr lang="de-DE" dirty="0"/>
              <a:t>Du möchtest Dein Pflichtpraktikum aktiv mitgestalten</a:t>
            </a:r>
          </a:p>
          <a:p>
            <a:pPr lvl="0"/>
            <a:r>
              <a:rPr lang="de-DE" dirty="0"/>
              <a:t>Du arbeitest gerne in multiprofessionellen Teams</a:t>
            </a:r>
          </a:p>
          <a:p>
            <a:r>
              <a:rPr lang="de-DE" dirty="0"/>
              <a:t>DAS ERWARTET DICH</a:t>
            </a:r>
          </a:p>
          <a:p>
            <a:pPr lvl="0"/>
            <a:r>
              <a:rPr lang="de-DE" dirty="0"/>
              <a:t>2 Semester / ca. 10 Stunden die Woche </a:t>
            </a:r>
          </a:p>
          <a:p>
            <a:pPr lvl="0"/>
            <a:r>
              <a:rPr lang="de-DE" dirty="0"/>
              <a:t>Berufliche Schulen in Hessen</a:t>
            </a:r>
          </a:p>
          <a:p>
            <a:pPr lvl="0"/>
            <a:r>
              <a:rPr lang="de-DE" dirty="0"/>
              <a:t>Begleitung der Schülerschaft sowohl im Unterricht als auch in außerschulischen </a:t>
            </a:r>
            <a:r>
              <a:rPr lang="de-DE" dirty="0" smtClean="0"/>
              <a:t>Angebot</a:t>
            </a:r>
          </a:p>
          <a:p>
            <a:endParaRPr lang="de-DE" dirty="0"/>
          </a:p>
          <a:p>
            <a:r>
              <a:rPr lang="de-DE" dirty="0" smtClean="0"/>
              <a:t>INFORMIEREN </a:t>
            </a:r>
            <a:r>
              <a:rPr lang="de-DE" dirty="0"/>
              <a:t>UND BEWERBEN</a:t>
            </a:r>
            <a:endParaRPr lang="de-DE" sz="1400" dirty="0"/>
          </a:p>
          <a:p>
            <a:pPr lvl="0"/>
            <a:r>
              <a:rPr lang="de-DE" b="1" dirty="0"/>
              <a:t>Bewerbungsfrist bis 31.05.23</a:t>
            </a:r>
            <a:endParaRPr lang="de-DE" dirty="0"/>
          </a:p>
          <a:p>
            <a:pPr lvl="0"/>
            <a:r>
              <a:rPr lang="de-DE" b="1" dirty="0"/>
              <a:t>TELLUS-Sprechstunde mit ehemaligem TELLUS-Studenten: 17. März oder 3. April, 14-16 Uhr, </a:t>
            </a:r>
            <a:r>
              <a:rPr lang="de-DE" b="1" dirty="0" err="1"/>
              <a:t>Zoomlink</a:t>
            </a:r>
            <a:r>
              <a:rPr lang="de-DE" b="1" dirty="0"/>
              <a:t>:</a:t>
            </a:r>
            <a:endParaRPr lang="de-DE" dirty="0"/>
          </a:p>
          <a:p>
            <a:pPr lvl="1"/>
            <a:r>
              <a:rPr lang="de-DE" b="1" u="sng" dirty="0">
                <a:hlinkClick r:id="rId2"/>
              </a:rPr>
              <a:t>https://us06web.zoom.us/j/88512115065?pwd=SmZwczhETmxraHJWOGoxOXdJQWl6UT09</a:t>
            </a:r>
            <a:r>
              <a:rPr lang="de-DE" b="1" dirty="0"/>
              <a:t> </a:t>
            </a:r>
            <a:endParaRPr lang="de-DE" dirty="0"/>
          </a:p>
          <a:p>
            <a:pPr lvl="1"/>
            <a:r>
              <a:rPr lang="en-US" b="1" dirty="0" err="1"/>
              <a:t>Kenncode</a:t>
            </a:r>
            <a:r>
              <a:rPr lang="en-US" b="1" dirty="0"/>
              <a:t>: </a:t>
            </a:r>
            <a:r>
              <a:rPr lang="de-DE" b="1" dirty="0"/>
              <a:t>Praktikum</a:t>
            </a:r>
            <a:endParaRPr lang="de-DE" dirty="0"/>
          </a:p>
          <a:p>
            <a:pPr lvl="0"/>
            <a:r>
              <a:rPr lang="de-DE" dirty="0"/>
              <a:t>Praktikum ab Sommer</a:t>
            </a:r>
          </a:p>
          <a:p>
            <a:pPr lvl="0"/>
            <a:r>
              <a:rPr lang="de-DE" dirty="0"/>
              <a:t>Den Bewerbungsbogen findest Du unter: </a:t>
            </a:r>
            <a:r>
              <a:rPr lang="de-DE" u="sng" dirty="0">
                <a:hlinkClick r:id="rId3"/>
              </a:rPr>
              <a:t>www.crespo-foundation.de/tellus/bewerbung</a:t>
            </a:r>
            <a:r>
              <a:rPr lang="de-DE" dirty="0"/>
              <a:t> </a:t>
            </a:r>
          </a:p>
          <a:p>
            <a:pPr lvl="0"/>
            <a:r>
              <a:rPr lang="de-DE" dirty="0"/>
              <a:t>Bei Fragen kontaktiere: Gianna Raser, </a:t>
            </a:r>
            <a:r>
              <a:rPr lang="de-DE" dirty="0" err="1"/>
              <a:t>Crespo</a:t>
            </a:r>
            <a:r>
              <a:rPr lang="de-DE" dirty="0"/>
              <a:t> </a:t>
            </a:r>
            <a:r>
              <a:rPr lang="de-DE" dirty="0" err="1"/>
              <a:t>Foundation</a:t>
            </a:r>
            <a:r>
              <a:rPr lang="de-DE" dirty="0"/>
              <a:t>, +49 (0) 69 2710 795 12, </a:t>
            </a:r>
            <a:r>
              <a:rPr lang="de-DE" u="sng" dirty="0">
                <a:hlinkClick r:id="rId4"/>
              </a:rPr>
              <a:t>gianna.raser@crespo-foundation.de</a:t>
            </a:r>
            <a:endParaRPr lang="de-DE" dirty="0">
              <a:effectLst/>
            </a:endParaRPr>
          </a:p>
        </p:txBody>
      </p:sp>
      <p:sp>
        <p:nvSpPr>
          <p:cNvPr id="4" name="Foliennummernplatzhalter 3"/>
          <p:cNvSpPr>
            <a:spLocks noGrp="1"/>
          </p:cNvSpPr>
          <p:nvPr>
            <p:ph type="sldNum" sz="quarter" idx="4"/>
          </p:nvPr>
        </p:nvSpPr>
        <p:spPr/>
        <p:txBody>
          <a:bodyPr/>
          <a:lstStyle/>
          <a:p>
            <a:pPr>
              <a:defRPr/>
            </a:pPr>
            <a:fld id="{E42BEB3F-08D9-49EF-B61F-64B0AC4A9AB9}" type="slidenum">
              <a:rPr lang="de-DE" altLang="de-DE" smtClean="0"/>
              <a:pPr>
                <a:defRPr/>
              </a:pPr>
              <a:t>15</a:t>
            </a:fld>
            <a:endParaRPr lang="de-DE" altLang="de-DE" dirty="0"/>
          </a:p>
        </p:txBody>
      </p:sp>
      <p:sp>
        <p:nvSpPr>
          <p:cNvPr id="5" name="Fußzeilenplatzhalter 4"/>
          <p:cNvSpPr>
            <a:spLocks noGrp="1"/>
          </p:cNvSpPr>
          <p:nvPr>
            <p:ph type="ftr" sz="quarter" idx="3"/>
          </p:nvPr>
        </p:nvSpPr>
        <p:spPr/>
        <p:txBody>
          <a:bodyPr/>
          <a:lstStyle/>
          <a:p>
            <a:pPr>
              <a:defRPr/>
            </a:pPr>
            <a:r>
              <a:rPr lang="de-DE" smtClean="0"/>
              <a:t>Titel der Veranstaltung</a:t>
            </a:r>
            <a:endParaRPr lang="de-DE"/>
          </a:p>
        </p:txBody>
      </p:sp>
    </p:spTree>
    <p:extLst>
      <p:ext uri="{BB962C8B-B14F-4D97-AF65-F5344CB8AC3E}">
        <p14:creationId xmlns:p14="http://schemas.microsoft.com/office/powerpoint/2010/main" val="2054278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Praktika</a:t>
            </a:r>
            <a:r>
              <a:rPr lang="de-DE" i="1" dirty="0" err="1"/>
              <a:t>be</a:t>
            </a:r>
            <a:r>
              <a:rPr lang="de-DE" dirty="0" err="1"/>
              <a:t>L</a:t>
            </a:r>
            <a:r>
              <a:rPr lang="de-DE" dirty="0"/>
              <a:t> – Praktika in besonderen Lebenslagen“</a:t>
            </a:r>
          </a:p>
        </p:txBody>
      </p:sp>
      <p:sp>
        <p:nvSpPr>
          <p:cNvPr id="3" name="Inhaltsplatzhalter 2"/>
          <p:cNvSpPr>
            <a:spLocks noGrp="1"/>
          </p:cNvSpPr>
          <p:nvPr>
            <p:ph idx="1"/>
          </p:nvPr>
        </p:nvSpPr>
        <p:spPr/>
        <p:txBody>
          <a:bodyPr/>
          <a:lstStyle/>
          <a:p>
            <a:r>
              <a:rPr lang="de-DE" dirty="0"/>
              <a:t>„</a:t>
            </a:r>
            <a:r>
              <a:rPr lang="de-DE" dirty="0" err="1"/>
              <a:t>Praktika</a:t>
            </a:r>
            <a:r>
              <a:rPr lang="de-DE" i="1" dirty="0" err="1"/>
              <a:t>be</a:t>
            </a:r>
            <a:r>
              <a:rPr lang="de-DE" dirty="0" err="1"/>
              <a:t>L</a:t>
            </a:r>
            <a:r>
              <a:rPr lang="de-DE" dirty="0"/>
              <a:t> – Praktika in besonderen Lebenslagen“ ist Teil des universitätsweiten Projekts ELLVIS – Erfolgreich Lehren und Lernen – Vielfalt und Internationalisierung im Studium“ und verfolgt das Ziel, Lehramtsstudierenden in besonderen Lebenslagen unter Berücksichtigung der Anforderungen dieser Zielgruppe eine erfolgreiche Teilnahme an den Praxisphasen zu ermöglichen.</a:t>
            </a:r>
          </a:p>
          <a:p>
            <a:r>
              <a:rPr lang="de-DE" dirty="0"/>
              <a:t>Ein mehrwöchiges Präsenzpraktikum zu absolvieren kann für Studierende in besonderen Lebenslagen eine große Herausforderung darstellen und in manchen Fällen dazu führen, dass der entsprechende Studienanteil nicht abgeschlossen werden kann. Das Projekt </a:t>
            </a:r>
            <a:r>
              <a:rPr lang="de-DE" dirty="0" err="1"/>
              <a:t>Praktika</a:t>
            </a:r>
            <a:r>
              <a:rPr lang="de-DE" i="1" dirty="0" err="1"/>
              <a:t>be</a:t>
            </a:r>
            <a:r>
              <a:rPr lang="de-DE" dirty="0" err="1"/>
              <a:t>L</a:t>
            </a:r>
            <a:r>
              <a:rPr lang="de-DE" dirty="0"/>
              <a:t> hat es sich zur Aufgabe gemacht, Alternativkonzepte zur Verfügung zu stellen, die eine Kombination von Präsenzanteilen und digitalen Selbstlernmodulen ermöglichen und sich so zeitlich und räumlich flexibler gestalten und besser in den Alltag integrieren lassen</a:t>
            </a:r>
            <a:r>
              <a:rPr lang="de-DE" dirty="0" smtClean="0"/>
              <a:t>.</a:t>
            </a:r>
            <a:endParaRPr lang="de-DE" dirty="0"/>
          </a:p>
          <a:p>
            <a:endParaRPr lang="de-DE" dirty="0" smtClean="0"/>
          </a:p>
          <a:p>
            <a:endParaRPr lang="de-DE" dirty="0"/>
          </a:p>
        </p:txBody>
      </p:sp>
      <p:sp>
        <p:nvSpPr>
          <p:cNvPr id="4" name="Foliennummernplatzhalter 3"/>
          <p:cNvSpPr>
            <a:spLocks noGrp="1"/>
          </p:cNvSpPr>
          <p:nvPr>
            <p:ph type="sldNum" sz="quarter" idx="4"/>
          </p:nvPr>
        </p:nvSpPr>
        <p:spPr/>
        <p:txBody>
          <a:bodyPr/>
          <a:lstStyle/>
          <a:p>
            <a:pPr>
              <a:defRPr/>
            </a:pPr>
            <a:fld id="{E42BEB3F-08D9-49EF-B61F-64B0AC4A9AB9}" type="slidenum">
              <a:rPr lang="de-DE" altLang="de-DE" smtClean="0"/>
              <a:pPr>
                <a:defRPr/>
              </a:pPr>
              <a:t>16</a:t>
            </a:fld>
            <a:endParaRPr lang="de-DE" altLang="de-DE" dirty="0"/>
          </a:p>
        </p:txBody>
      </p:sp>
      <p:sp>
        <p:nvSpPr>
          <p:cNvPr id="5" name="Fußzeilenplatzhalter 4"/>
          <p:cNvSpPr>
            <a:spLocks noGrp="1"/>
          </p:cNvSpPr>
          <p:nvPr>
            <p:ph type="ftr" sz="quarter" idx="3"/>
          </p:nvPr>
        </p:nvSpPr>
        <p:spPr/>
        <p:txBody>
          <a:bodyPr/>
          <a:lstStyle/>
          <a:p>
            <a:pPr>
              <a:defRPr/>
            </a:pPr>
            <a:r>
              <a:rPr lang="de-DE" smtClean="0"/>
              <a:t>Titel der Veranstaltung</a:t>
            </a:r>
            <a:endParaRPr lang="de-DE"/>
          </a:p>
        </p:txBody>
      </p: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4649120"/>
            <a:ext cx="1440000" cy="1440000"/>
          </a:xfrm>
          <a:prstGeom prst="rect">
            <a:avLst/>
          </a:prstGeom>
        </p:spPr>
      </p:pic>
    </p:spTree>
    <p:extLst>
      <p:ext uri="{BB962C8B-B14F-4D97-AF65-F5344CB8AC3E}">
        <p14:creationId xmlns:p14="http://schemas.microsoft.com/office/powerpoint/2010/main" val="509812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7442" y="116632"/>
            <a:ext cx="6598854" cy="1664568"/>
          </a:xfrm>
        </p:spPr>
        <p:txBody>
          <a:bodyPr/>
          <a:lstStyle/>
          <a:p>
            <a:r>
              <a:rPr lang="de-DE" dirty="0" smtClean="0"/>
              <a:t/>
            </a:r>
            <a:br>
              <a:rPr lang="de-DE" dirty="0" smtClean="0"/>
            </a:br>
            <a:r>
              <a:rPr lang="de-DE" dirty="0" smtClean="0"/>
              <a:t>W</a:t>
            </a:r>
            <a:r>
              <a:rPr lang="de-DE" dirty="0" smtClean="0">
                <a:latin typeface="Gadugi" panose="020B0502040204020203" pitchFamily="34" charset="0"/>
                <a:ea typeface="Gadugi" panose="020B0502040204020203" pitchFamily="34" charset="0"/>
              </a:rPr>
              <a:t>o </a:t>
            </a:r>
            <a:r>
              <a:rPr lang="de-DE" dirty="0">
                <a:latin typeface="Gadugi" panose="020B0502040204020203" pitchFamily="34" charset="0"/>
                <a:ea typeface="Gadugi" panose="020B0502040204020203" pitchFamily="34" charset="0"/>
              </a:rPr>
              <a:t>finde ich die Einführungs- oder Orientierungsveranstaltungen meines Fachbereichs?</a:t>
            </a:r>
          </a:p>
        </p:txBody>
      </p:sp>
      <p:sp>
        <p:nvSpPr>
          <p:cNvPr id="3" name="Inhaltsplatzhalter 2"/>
          <p:cNvSpPr>
            <a:spLocks noGrp="1"/>
          </p:cNvSpPr>
          <p:nvPr>
            <p:ph idx="1"/>
          </p:nvPr>
        </p:nvSpPr>
        <p:spPr>
          <a:xfrm>
            <a:off x="628650" y="1154951"/>
            <a:ext cx="8119814" cy="5040000"/>
          </a:xfrm>
        </p:spPr>
        <p:txBody>
          <a:bodyPr/>
          <a:lstStyle/>
          <a:p>
            <a:endParaRPr lang="de-DE" dirty="0" smtClean="0"/>
          </a:p>
          <a:p>
            <a:r>
              <a:rPr lang="de-DE" dirty="0" smtClean="0"/>
              <a:t> </a:t>
            </a:r>
            <a:endParaRPr lang="de-DE" dirty="0"/>
          </a:p>
        </p:txBody>
      </p:sp>
      <p:sp>
        <p:nvSpPr>
          <p:cNvPr id="4" name="Foliennummernplatzhalter 3"/>
          <p:cNvSpPr>
            <a:spLocks noGrp="1"/>
          </p:cNvSpPr>
          <p:nvPr>
            <p:ph type="sldNum" sz="quarter" idx="4"/>
          </p:nvPr>
        </p:nvSpPr>
        <p:spPr/>
        <p:txBody>
          <a:bodyPr/>
          <a:lstStyle/>
          <a:p>
            <a:pPr>
              <a:defRPr/>
            </a:pPr>
            <a:fld id="{E42BEB3F-08D9-49EF-B61F-64B0AC4A9AB9}" type="slidenum">
              <a:rPr lang="de-DE" altLang="de-DE" smtClean="0"/>
              <a:pPr>
                <a:defRPr/>
              </a:pPr>
              <a:t>17</a:t>
            </a:fld>
            <a:endParaRPr lang="de-DE" altLang="de-DE" dirty="0"/>
          </a:p>
        </p:txBody>
      </p:sp>
      <p:sp>
        <p:nvSpPr>
          <p:cNvPr id="5" name="Fußzeilenplatzhalter 4"/>
          <p:cNvSpPr>
            <a:spLocks noGrp="1"/>
          </p:cNvSpPr>
          <p:nvPr>
            <p:ph type="ftr" sz="quarter" idx="3"/>
          </p:nvPr>
        </p:nvSpPr>
        <p:spPr/>
        <p:txBody>
          <a:bodyPr/>
          <a:lstStyle/>
          <a:p>
            <a:pPr>
              <a:defRPr/>
            </a:pPr>
            <a:r>
              <a:rPr lang="de-DE" smtClean="0"/>
              <a:t>Titel der Veranstaltung</a:t>
            </a:r>
            <a:endParaRPr lang="de-DE"/>
          </a:p>
        </p:txBody>
      </p:sp>
      <p:sp>
        <p:nvSpPr>
          <p:cNvPr id="26" name="Titel 1"/>
          <p:cNvSpPr txBox="1">
            <a:spLocks/>
          </p:cNvSpPr>
          <p:nvPr/>
        </p:nvSpPr>
        <p:spPr>
          <a:xfrm>
            <a:off x="789842" y="269032"/>
            <a:ext cx="6598854" cy="1512168"/>
          </a:xfrm>
          <a:prstGeom prst="rect">
            <a:avLst/>
          </a:prstGeom>
        </p:spPr>
        <p:txBody>
          <a:bodyPr anchor="b"/>
          <a:lstStyle>
            <a:lvl1pPr algn="l" rtl="0" eaLnBrk="0" fontAlgn="base" hangingPunct="0">
              <a:spcBef>
                <a:spcPct val="0"/>
              </a:spcBef>
              <a:spcAft>
                <a:spcPct val="0"/>
              </a:spcAft>
              <a:defRPr kern="1200">
                <a:solidFill>
                  <a:schemeClr val="tx1"/>
                </a:solidFill>
                <a:latin typeface="+mj-lt"/>
                <a:ea typeface="+mj-ea"/>
                <a:cs typeface="+mj-cs"/>
                <a:sym typeface="Arial Narrow" panose="020B0606020202030204" pitchFamily="34" charset="0"/>
              </a:defRPr>
            </a:lvl1pPr>
            <a:lvl2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2pPr>
            <a:lvl3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3pPr>
            <a:lvl4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4pPr>
            <a:lvl5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5pPr>
            <a:lvl6pPr marL="4572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6pPr>
            <a:lvl7pPr marL="9144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7pPr>
            <a:lvl8pPr marL="13716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8pPr>
            <a:lvl9pPr marL="18288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9pPr>
          </a:lstStyle>
          <a:p>
            <a:endParaRPr lang="de-DE" sz="2800" b="1" dirty="0">
              <a:solidFill>
                <a:schemeClr val="accent1">
                  <a:lumMod val="60000"/>
                  <a:lumOff val="40000"/>
                </a:schemeClr>
              </a:solidFill>
              <a:latin typeface="Gadugi" panose="020B0502040204020203" pitchFamily="34" charset="0"/>
              <a:ea typeface="Gadugi" panose="020B0502040204020203" pitchFamily="34" charset="0"/>
            </a:endParaRPr>
          </a:p>
        </p:txBody>
      </p:sp>
      <p:sp>
        <p:nvSpPr>
          <p:cNvPr id="27" name="Inhaltsplatzhalter 2"/>
          <p:cNvSpPr txBox="1">
            <a:spLocks/>
          </p:cNvSpPr>
          <p:nvPr/>
        </p:nvSpPr>
        <p:spPr>
          <a:xfrm>
            <a:off x="628650" y="1368568"/>
            <a:ext cx="8119814" cy="4292120"/>
          </a:xfrm>
          <a:prstGeom prst="rect">
            <a:avLst/>
          </a:prstGeom>
        </p:spPr>
        <p:txBody>
          <a:bodyPr/>
          <a:lstStyle>
            <a:lvl1pPr marL="342900" indent="-342900" algn="l" rtl="0" eaLnBrk="0" fontAlgn="base" hangingPunct="0">
              <a:spcBef>
                <a:spcPts val="300"/>
              </a:spcBef>
              <a:spcAft>
                <a:spcPct val="0"/>
              </a:spcAft>
              <a:defRPr sz="1800" kern="1200">
                <a:solidFill>
                  <a:srgbClr val="000000"/>
                </a:solidFill>
                <a:latin typeface="Arial Narrow" panose="020B0606020202030204" pitchFamily="34" charset="0"/>
                <a:ea typeface="+mn-ea"/>
                <a:cs typeface="+mn-cs"/>
                <a:sym typeface="Arial" panose="020B0604020202020204" pitchFamily="34" charset="0"/>
              </a:defRPr>
            </a:lvl1pPr>
            <a:lvl2pPr marL="417513" indent="-236538" algn="l" rtl="0" eaLnBrk="0" fontAlgn="base" hangingPunct="0">
              <a:spcBef>
                <a:spcPts val="300"/>
              </a:spcBef>
              <a:spcAft>
                <a:spcPct val="0"/>
              </a:spcAft>
              <a:buClrTx/>
              <a:buSzPct val="100000"/>
              <a:buFont typeface="Arial" panose="020B0604020202020204" pitchFamily="34" charset="0"/>
              <a:buChar char="•"/>
              <a:defRPr sz="1800" kern="1200">
                <a:solidFill>
                  <a:srgbClr val="000000"/>
                </a:solidFill>
                <a:latin typeface="Arial Narrow" panose="020B0606020202030204" pitchFamily="34" charset="0"/>
                <a:ea typeface="+mn-ea"/>
                <a:cs typeface="+mn-cs"/>
                <a:sym typeface="Arial" panose="020B0604020202020204" pitchFamily="34" charset="0"/>
              </a:defRPr>
            </a:lvl2pPr>
            <a:lvl3pPr marL="687388" indent="-241300" algn="l" rtl="0" eaLnBrk="0" fontAlgn="base" hangingPunct="0">
              <a:spcBef>
                <a:spcPts val="300"/>
              </a:spcBef>
              <a:spcAft>
                <a:spcPct val="0"/>
              </a:spcAft>
              <a:buSzPct val="100000"/>
              <a:buFont typeface="Arial" panose="020B0604020202020204" pitchFamily="34" charset="0"/>
              <a:buChar char="•"/>
              <a:defRPr sz="1800" kern="1200">
                <a:solidFill>
                  <a:srgbClr val="000000"/>
                </a:solidFill>
                <a:latin typeface="Arial Narrow" panose="020B0606020202030204" pitchFamily="34" charset="0"/>
                <a:ea typeface="+mn-ea"/>
                <a:cs typeface="+mn-cs"/>
                <a:sym typeface="Arial" panose="020B0604020202020204" pitchFamily="34" charset="0"/>
              </a:defRPr>
            </a:lvl3pPr>
            <a:lvl4pPr marL="955675" indent="-241300" algn="l" rtl="0" eaLnBrk="0" fontAlgn="base" hangingPunct="0">
              <a:spcBef>
                <a:spcPts val="300"/>
              </a:spcBef>
              <a:spcAft>
                <a:spcPct val="0"/>
              </a:spcAft>
              <a:buSzPct val="100000"/>
              <a:buFont typeface="Arial" panose="020B0604020202020204" pitchFamily="34" charset="0"/>
              <a:buChar char="•"/>
              <a:defRPr sz="1800" kern="1200">
                <a:solidFill>
                  <a:srgbClr val="000000"/>
                </a:solidFill>
                <a:latin typeface="Arial Narrow" panose="020B0606020202030204" pitchFamily="34" charset="0"/>
                <a:ea typeface="+mn-ea"/>
                <a:cs typeface="+mn-cs"/>
                <a:sym typeface="Arial" panose="020B0604020202020204" pitchFamily="34" charset="0"/>
              </a:defRPr>
            </a:lvl4pPr>
            <a:lvl5pPr marL="1227138" indent="-238125" algn="l" rtl="0" eaLnBrk="0" fontAlgn="base" hangingPunct="0">
              <a:spcBef>
                <a:spcPts val="300"/>
              </a:spcBef>
              <a:spcAft>
                <a:spcPct val="0"/>
              </a:spcAft>
              <a:buSzPct val="100000"/>
              <a:buFont typeface="Arial" panose="020B0604020202020204" pitchFamily="34" charset="0"/>
              <a:buChar char="•"/>
              <a:defRPr sz="1800" kern="1200">
                <a:solidFill>
                  <a:srgbClr val="000000"/>
                </a:solidFill>
                <a:latin typeface="Arial Narrow" panose="020B0606020202030204" pitchFamily="34" charset="0"/>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smtClean="0"/>
          </a:p>
          <a:p>
            <a:endParaRPr lang="de-DE" dirty="0" smtClean="0"/>
          </a:p>
          <a:p>
            <a:pPr marL="0" indent="0"/>
            <a:endParaRPr lang="de-DE" b="1" dirty="0">
              <a:latin typeface="Gadugi" panose="020B0502040204020203" pitchFamily="34" charset="0"/>
              <a:ea typeface="Gadugi" panose="020B0502040204020203" pitchFamily="34" charset="0"/>
            </a:endParaRPr>
          </a:p>
          <a:p>
            <a:pPr marL="0" indent="0"/>
            <a:r>
              <a:rPr lang="de-DE" b="1" dirty="0" smtClean="0">
                <a:latin typeface="Gadugi" panose="020B0502040204020203" pitchFamily="34" charset="0"/>
                <a:ea typeface="Gadugi" panose="020B0502040204020203" pitchFamily="34" charset="0"/>
              </a:rPr>
              <a:t>auf den Seiten der Fachbereiche über die Universitätsseite</a:t>
            </a:r>
          </a:p>
          <a:p>
            <a:pPr marL="0" indent="0"/>
            <a:r>
              <a:rPr lang="de-DE" b="1" dirty="0" smtClean="0">
                <a:latin typeface="Gadugi" panose="020B0502040204020203" pitchFamily="34" charset="0"/>
                <a:ea typeface="Gadugi" panose="020B0502040204020203" pitchFamily="34" charset="0"/>
              </a:rPr>
              <a:t>Oder</a:t>
            </a:r>
          </a:p>
          <a:p>
            <a:pPr marL="0" indent="0"/>
            <a:r>
              <a:rPr lang="de-DE" b="1" dirty="0" smtClean="0">
                <a:latin typeface="Gadugi" panose="020B0502040204020203" pitchFamily="34" charset="0"/>
                <a:ea typeface="Gadugi" panose="020B0502040204020203" pitchFamily="34" charset="0"/>
              </a:rPr>
              <a:t>Fachräume </a:t>
            </a:r>
            <a:r>
              <a:rPr lang="de-DE" b="1" dirty="0">
                <a:latin typeface="Gadugi" panose="020B0502040204020203" pitchFamily="34" charset="0"/>
                <a:ea typeface="Gadugi" panose="020B0502040204020203" pitchFamily="34" charset="0"/>
              </a:rPr>
              <a:t>auf </a:t>
            </a:r>
            <a:r>
              <a:rPr lang="de-DE" b="1" dirty="0">
                <a:latin typeface="Gadugi" panose="020B0502040204020203" pitchFamily="34" charset="0"/>
                <a:ea typeface="Gadugi" panose="020B0502040204020203" pitchFamily="34" charset="0"/>
                <a:hlinkClick r:id="rId2"/>
              </a:rPr>
              <a:t>https://main-lehramt.de/fachraeume</a:t>
            </a:r>
            <a:r>
              <a:rPr lang="de-DE" b="1" dirty="0" smtClean="0">
                <a:latin typeface="Gadugi" panose="020B0502040204020203" pitchFamily="34" charset="0"/>
                <a:ea typeface="Gadugi" panose="020B0502040204020203" pitchFamily="34" charset="0"/>
                <a:hlinkClick r:id="rId2"/>
              </a:rPr>
              <a:t>/</a:t>
            </a:r>
            <a:endParaRPr lang="de-DE" b="1" dirty="0" smtClean="0">
              <a:latin typeface="Gadugi" panose="020B0502040204020203" pitchFamily="34" charset="0"/>
              <a:ea typeface="Gadugi" panose="020B0502040204020203" pitchFamily="34" charset="0"/>
            </a:endParaRPr>
          </a:p>
          <a:p>
            <a:pPr marL="0" indent="0"/>
            <a:endParaRPr lang="de-DE" b="1" dirty="0">
              <a:latin typeface="Gadugi" panose="020B0502040204020203" pitchFamily="34" charset="0"/>
              <a:ea typeface="Gadugi" panose="020B0502040204020203" pitchFamily="34" charset="0"/>
            </a:endParaRPr>
          </a:p>
          <a:p>
            <a:pPr marL="0" indent="0"/>
            <a:endParaRPr lang="de-DE" b="1" dirty="0">
              <a:latin typeface="Gadugi" panose="020B0502040204020203" pitchFamily="34" charset="0"/>
              <a:ea typeface="Gadugi" panose="020B0502040204020203" pitchFamily="34" charset="0"/>
            </a:endParaRPr>
          </a:p>
          <a:p>
            <a:pPr marL="0" indent="0"/>
            <a:endParaRPr lang="de-DE" b="1" dirty="0" smtClean="0">
              <a:latin typeface="Gadugi" panose="020B0502040204020203" pitchFamily="34" charset="0"/>
              <a:ea typeface="Gadugi" panose="020B0502040204020203" pitchFamily="34" charset="0"/>
            </a:endParaRPr>
          </a:p>
        </p:txBody>
      </p:sp>
      <p:sp>
        <p:nvSpPr>
          <p:cNvPr id="28" name="Foliennummernplatzhalter 3"/>
          <p:cNvSpPr txBox="1">
            <a:spLocks/>
          </p:cNvSpPr>
          <p:nvPr/>
        </p:nvSpPr>
        <p:spPr bwMode="auto">
          <a:xfrm>
            <a:off x="8792400" y="6812400"/>
            <a:ext cx="345877" cy="1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defPPr>
              <a:defRPr lang="de-DE"/>
            </a:defPPr>
            <a:lvl1pPr algn="r" rtl="0" eaLnBrk="1" fontAlgn="base" hangingPunct="0">
              <a:spcBef>
                <a:spcPct val="0"/>
              </a:spcBef>
              <a:spcAft>
                <a:spcPct val="0"/>
              </a:spcAft>
              <a:defRPr sz="1000" kern="1200">
                <a:solidFill>
                  <a:schemeClr val="tx1"/>
                </a:solidFill>
                <a:latin typeface="+mj-lt"/>
                <a:ea typeface="Georgia" panose="02040502050405020303" pitchFamily="18" charset="0"/>
                <a:cs typeface="+mn-cs"/>
                <a:sym typeface="Arial" panose="020B0604020202020204" pitchFamily="34" charset="0"/>
              </a:defRPr>
            </a:lvl1pPr>
            <a:lvl2pPr marL="4572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a:defRPr/>
            </a:pPr>
            <a:fld id="{E42BEB3F-08D9-49EF-B61F-64B0AC4A9AB9}" type="slidenum">
              <a:rPr lang="de-DE" altLang="de-DE" smtClean="0"/>
              <a:pPr>
                <a:defRPr/>
              </a:pPr>
              <a:t>17</a:t>
            </a:fld>
            <a:endParaRPr lang="de-DE" altLang="de-DE" dirty="0"/>
          </a:p>
        </p:txBody>
      </p:sp>
      <p:sp>
        <p:nvSpPr>
          <p:cNvPr id="29" name="Fußzeilenplatzhalter 4"/>
          <p:cNvSpPr txBox="1">
            <a:spLocks/>
          </p:cNvSpPr>
          <p:nvPr/>
        </p:nvSpPr>
        <p:spPr>
          <a:xfrm>
            <a:off x="1268413" y="6807199"/>
            <a:ext cx="7056437" cy="168275"/>
          </a:xfrm>
          <a:prstGeom prst="rect">
            <a:avLst/>
          </a:prstGeom>
        </p:spPr>
        <p:txBody>
          <a:bodyPr tIns="0"/>
          <a:lstStyle>
            <a:defPPr>
              <a:defRPr lang="de-DE"/>
            </a:defPPr>
            <a:lvl1pPr algn="l" rtl="0" eaLnBrk="0" fontAlgn="base" hangingPunct="0">
              <a:spcBef>
                <a:spcPct val="0"/>
              </a:spcBef>
              <a:spcAft>
                <a:spcPct val="0"/>
              </a:spcAft>
              <a:defRPr sz="1000" kern="1200">
                <a:solidFill>
                  <a:schemeClr val="tx2"/>
                </a:solidFill>
                <a:latin typeface="Arial Narrow" panose="020B0606020202030204" pitchFamily="34" charset="0"/>
                <a:ea typeface="Georgia" panose="02040502050405020303" pitchFamily="18" charset="0"/>
                <a:cs typeface="Georgia" panose="02040502050405020303" pitchFamily="18" charset="0"/>
                <a:sym typeface="Georgia" panose="02040502050405020303" pitchFamily="18" charset="0"/>
              </a:defRPr>
            </a:lvl1pPr>
            <a:lvl2pPr marL="4572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a:defRPr/>
            </a:pPr>
            <a:r>
              <a:rPr lang="de-DE" smtClean="0"/>
              <a:t>Lehramtsorientierungsveranstaltung</a:t>
            </a:r>
          </a:p>
          <a:p>
            <a:pPr>
              <a:defRPr/>
            </a:pPr>
            <a:endParaRPr lang="de-DE" dirty="0"/>
          </a:p>
        </p:txBody>
      </p:sp>
    </p:spTree>
    <p:extLst>
      <p:ext uri="{BB962C8B-B14F-4D97-AF65-F5344CB8AC3E}">
        <p14:creationId xmlns:p14="http://schemas.microsoft.com/office/powerpoint/2010/main" val="863885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dirty="0"/>
          </a:p>
        </p:txBody>
      </p:sp>
      <p:sp>
        <p:nvSpPr>
          <p:cNvPr id="3" name="Untertitel 2"/>
          <p:cNvSpPr>
            <a:spLocks noGrp="1"/>
          </p:cNvSpPr>
          <p:nvPr>
            <p:ph type="subTitle" idx="1"/>
          </p:nvPr>
        </p:nvSpPr>
        <p:spPr/>
        <p:txBody>
          <a:bodyPr/>
          <a:lstStyle/>
          <a:p>
            <a:endParaRPr lang="de-DE"/>
          </a:p>
        </p:txBody>
      </p:sp>
      <p:sp>
        <p:nvSpPr>
          <p:cNvPr id="4" name="Textplatzhalter 3"/>
          <p:cNvSpPr>
            <a:spLocks noGrp="1"/>
          </p:cNvSpPr>
          <p:nvPr>
            <p:ph type="body" sz="quarter" idx="12"/>
          </p:nvPr>
        </p:nvSpPr>
        <p:spPr/>
        <p:txBody>
          <a:bodyPr/>
          <a:lstStyle/>
          <a:p>
            <a:endParaRPr lang="de-DE"/>
          </a:p>
        </p:txBody>
      </p:sp>
      <p:pic>
        <p:nvPicPr>
          <p:cNvPr id="5" name="Grafik 4"/>
          <p:cNvPicPr>
            <a:picLocks noChangeAspect="1"/>
          </p:cNvPicPr>
          <p:nvPr/>
        </p:nvPicPr>
        <p:blipFill>
          <a:blip r:embed="rId2"/>
          <a:stretch>
            <a:fillRect/>
          </a:stretch>
        </p:blipFill>
        <p:spPr>
          <a:xfrm>
            <a:off x="467544" y="111656"/>
            <a:ext cx="6454838" cy="749873"/>
          </a:xfrm>
          <a:prstGeom prst="rect">
            <a:avLst/>
          </a:prstGeom>
        </p:spPr>
      </p:pic>
      <p:pic>
        <p:nvPicPr>
          <p:cNvPr id="6" name="Inhaltsplatzhalter 9"/>
          <p:cNvPicPr>
            <a:picLocks noChangeAspect="1"/>
          </p:cNvPicPr>
          <p:nvPr/>
        </p:nvPicPr>
        <p:blipFill>
          <a:blip r:embed="rId3"/>
          <a:stretch>
            <a:fillRect/>
          </a:stretch>
        </p:blipFill>
        <p:spPr>
          <a:xfrm>
            <a:off x="653260" y="1628800"/>
            <a:ext cx="7200000" cy="4050000"/>
          </a:xfrm>
          <a:prstGeom prst="rect">
            <a:avLst/>
          </a:prstGeom>
        </p:spPr>
      </p:pic>
      <p:sp>
        <p:nvSpPr>
          <p:cNvPr id="7" name="Foliennummernplatzhalter 3"/>
          <p:cNvSpPr txBox="1">
            <a:spLocks/>
          </p:cNvSpPr>
          <p:nvPr/>
        </p:nvSpPr>
        <p:spPr>
          <a:xfrm>
            <a:off x="8640000" y="6660000"/>
            <a:ext cx="345877" cy="180000"/>
          </a:xfrm>
          <a:prstGeom prst="rect">
            <a:avLst/>
          </a:prstGeom>
        </p:spPr>
        <p:txBody>
          <a:bodyPr/>
          <a:lstStyle>
            <a:defPPr>
              <a:defRPr lang="de-DE"/>
            </a:defPPr>
            <a:lvl1pPr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1pPr>
            <a:lvl2pPr marL="4572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a:defRPr/>
            </a:pPr>
            <a:fld id="{E42BEB3F-08D9-49EF-B61F-64B0AC4A9AB9}" type="slidenum">
              <a:rPr lang="de-DE" altLang="de-DE" smtClean="0"/>
              <a:pPr>
                <a:defRPr/>
              </a:pPr>
              <a:t>18</a:t>
            </a:fld>
            <a:endParaRPr lang="de-DE" altLang="de-DE" dirty="0"/>
          </a:p>
        </p:txBody>
      </p:sp>
      <p:sp>
        <p:nvSpPr>
          <p:cNvPr id="8" name="Fußzeilenplatzhalter 4"/>
          <p:cNvSpPr>
            <a:spLocks noGrp="1"/>
          </p:cNvSpPr>
          <p:nvPr>
            <p:ph type="ftr" sz="quarter" idx="3"/>
          </p:nvPr>
        </p:nvSpPr>
        <p:spPr>
          <a:xfrm>
            <a:off x="1116013" y="6654799"/>
            <a:ext cx="7056437" cy="168275"/>
          </a:xfrm>
        </p:spPr>
        <p:txBody>
          <a:bodyPr/>
          <a:lstStyle/>
          <a:p>
            <a:pPr>
              <a:defRPr/>
            </a:pPr>
            <a:r>
              <a:rPr lang="de-DE" dirty="0"/>
              <a:t>Lehramtsorientierungsveranstaltung</a:t>
            </a:r>
          </a:p>
          <a:p>
            <a:pPr>
              <a:defRPr/>
            </a:pPr>
            <a:endParaRPr lang="de-DE" dirty="0"/>
          </a:p>
        </p:txBody>
      </p:sp>
      <p:sp>
        <p:nvSpPr>
          <p:cNvPr id="9" name="Rechteck 8"/>
          <p:cNvSpPr/>
          <p:nvPr/>
        </p:nvSpPr>
        <p:spPr bwMode="auto">
          <a:xfrm>
            <a:off x="653260" y="861529"/>
            <a:ext cx="3918739" cy="523220"/>
          </a:xfrm>
          <a:prstGeom prst="rect">
            <a:avLst/>
          </a:prstGeom>
          <a:solidFill>
            <a:srgbClr val="FFFFFF"/>
          </a:solidFill>
          <a:ln w="25400" cap="flat" cmpd="sng" algn="ctr">
            <a:solidFill>
              <a:schemeClr val="bg1"/>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accent5">
                    <a:lumMod val="50000"/>
                  </a:schemeClr>
                </a:solidFill>
                <a:effectLst/>
                <a:latin typeface="Gadugi" panose="020B0502040204020203" pitchFamily="34" charset="0"/>
                <a:ea typeface="Gadugi" panose="020B0502040204020203" pitchFamily="34" charset="0"/>
                <a:sym typeface="Georgia" panose="02040502050405020303" pitchFamily="18" charset="0"/>
              </a:rPr>
              <a:t>Pro-L Workshops / Zertifikat zur Professionalisierung für</a:t>
            </a:r>
            <a:r>
              <a:rPr kumimoji="0" lang="de-DE" sz="1400" b="1" i="0" u="none" strike="noStrike" cap="none" normalizeH="0" dirty="0" smtClean="0">
                <a:ln>
                  <a:noFill/>
                </a:ln>
                <a:solidFill>
                  <a:schemeClr val="accent5">
                    <a:lumMod val="50000"/>
                  </a:schemeClr>
                </a:solidFill>
                <a:effectLst/>
                <a:latin typeface="Gadugi" panose="020B0502040204020203" pitchFamily="34" charset="0"/>
                <a:ea typeface="Gadugi" panose="020B0502040204020203" pitchFamily="34" charset="0"/>
                <a:sym typeface="Georgia" panose="02040502050405020303" pitchFamily="18" charset="0"/>
              </a:rPr>
              <a:t> den</a:t>
            </a:r>
            <a:r>
              <a:rPr kumimoji="0" lang="de-DE" sz="1400" b="1" i="0" u="none" strike="noStrike" cap="none" normalizeH="0" baseline="0" dirty="0" smtClean="0">
                <a:ln>
                  <a:noFill/>
                </a:ln>
                <a:solidFill>
                  <a:schemeClr val="accent5">
                    <a:lumMod val="50000"/>
                  </a:schemeClr>
                </a:solidFill>
                <a:effectLst/>
                <a:latin typeface="Gadugi" panose="020B0502040204020203" pitchFamily="34" charset="0"/>
                <a:ea typeface="Gadugi" panose="020B0502040204020203" pitchFamily="34" charset="0"/>
                <a:sym typeface="Georgia" panose="02040502050405020303" pitchFamily="18" charset="0"/>
              </a:rPr>
              <a:t> Lehrberuf </a:t>
            </a:r>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3146" y="3944101"/>
            <a:ext cx="2052000" cy="2052000"/>
          </a:xfrm>
          <a:prstGeom prst="rect">
            <a:avLst/>
          </a:prstGeom>
        </p:spPr>
      </p:pic>
    </p:spTree>
    <p:extLst>
      <p:ext uri="{BB962C8B-B14F-4D97-AF65-F5344CB8AC3E}">
        <p14:creationId xmlns:p14="http://schemas.microsoft.com/office/powerpoint/2010/main" val="2836385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latin typeface="+mn-lt"/>
              </a:rPr>
              <a:t>Fahrplan fürs Erste Semester</a:t>
            </a:r>
            <a:endParaRPr lang="de-DE" sz="3200" dirty="0">
              <a:latin typeface="+mn-lt"/>
            </a:endParaRPr>
          </a:p>
        </p:txBody>
      </p:sp>
      <p:sp>
        <p:nvSpPr>
          <p:cNvPr id="3" name="Inhaltsplatzhalter 2"/>
          <p:cNvSpPr>
            <a:spLocks noGrp="1"/>
          </p:cNvSpPr>
          <p:nvPr>
            <p:ph idx="1"/>
          </p:nvPr>
        </p:nvSpPr>
        <p:spPr>
          <a:xfrm>
            <a:off x="628650" y="908720"/>
            <a:ext cx="8119814" cy="5211280"/>
          </a:xfrm>
        </p:spPr>
        <p:txBody>
          <a:bodyPr/>
          <a:lstStyle/>
          <a:p>
            <a:pPr>
              <a:buFont typeface="Wingdings" panose="05000000000000000000" pitchFamily="2" charset="2"/>
              <a:buChar char="ü"/>
            </a:pPr>
            <a:r>
              <a:rPr lang="de-DE" dirty="0">
                <a:solidFill>
                  <a:schemeClr val="bg2">
                    <a:lumMod val="25000"/>
                  </a:schemeClr>
                </a:solidFill>
                <a:latin typeface="Gadugi" panose="020B0502040204020203" pitchFamily="34" charset="0"/>
                <a:ea typeface="Gadugi" panose="020B0502040204020203" pitchFamily="34" charset="0"/>
              </a:rPr>
              <a:t>Bitte richten Sie Ihre studentische Mailadresse </a:t>
            </a:r>
            <a:r>
              <a:rPr lang="de-DE" dirty="0" smtClean="0">
                <a:solidFill>
                  <a:schemeClr val="bg2">
                    <a:lumMod val="25000"/>
                  </a:schemeClr>
                </a:solidFill>
                <a:latin typeface="Gadugi" panose="020B0502040204020203" pitchFamily="34" charset="0"/>
                <a:ea typeface="Gadugi" panose="020B0502040204020203" pitchFamily="34" charset="0"/>
              </a:rPr>
              <a:t>ein</a:t>
            </a:r>
            <a:endParaRPr lang="de-DE" dirty="0">
              <a:solidFill>
                <a:schemeClr val="bg2">
                  <a:lumMod val="25000"/>
                </a:schemeClr>
              </a:solidFill>
              <a:latin typeface="Gadugi" panose="020B0502040204020203" pitchFamily="34" charset="0"/>
              <a:ea typeface="Gadugi" panose="020B0502040204020203" pitchFamily="34" charset="0"/>
            </a:endParaRPr>
          </a:p>
          <a:p>
            <a:pPr>
              <a:buFont typeface="Wingdings" panose="05000000000000000000" pitchFamily="2" charset="2"/>
              <a:buChar char="ü"/>
            </a:pPr>
            <a:r>
              <a:rPr lang="de-DE" dirty="0">
                <a:solidFill>
                  <a:schemeClr val="bg2">
                    <a:lumMod val="25000"/>
                  </a:schemeClr>
                </a:solidFill>
                <a:latin typeface="Gadugi" panose="020B0502040204020203" pitchFamily="34" charset="0"/>
                <a:ea typeface="Gadugi" panose="020B0502040204020203" pitchFamily="34" charset="0"/>
                <a:hlinkClick r:id="rId2"/>
              </a:rPr>
              <a:t>https://main-lehramt.de/lov</a:t>
            </a:r>
            <a:r>
              <a:rPr lang="de-DE" dirty="0">
                <a:solidFill>
                  <a:schemeClr val="bg2">
                    <a:lumMod val="25000"/>
                  </a:schemeClr>
                </a:solidFill>
                <a:latin typeface="Gadugi" panose="020B0502040204020203" pitchFamily="34" charset="0"/>
                <a:ea typeface="Gadugi" panose="020B0502040204020203" pitchFamily="34" charset="0"/>
                <a:sym typeface="Georgia" panose="02040502050405020303" pitchFamily="18" charset="0"/>
              </a:rPr>
              <a:t>: </a:t>
            </a:r>
            <a:r>
              <a:rPr lang="de-DE" dirty="0">
                <a:solidFill>
                  <a:schemeClr val="bg2">
                    <a:lumMod val="25000"/>
                  </a:schemeClr>
                </a:solidFill>
                <a:latin typeface="Gadugi" panose="020B0502040204020203" pitchFamily="34" charset="0"/>
                <a:ea typeface="Gadugi" panose="020B0502040204020203" pitchFamily="34" charset="0"/>
              </a:rPr>
              <a:t>Einführungsvideos und Studienstart auf einen Blick</a:t>
            </a:r>
          </a:p>
          <a:p>
            <a:pPr>
              <a:buFont typeface="Wingdings" panose="05000000000000000000" pitchFamily="2" charset="2"/>
              <a:buChar char="ü"/>
            </a:pPr>
            <a:r>
              <a:rPr lang="de-DE" dirty="0">
                <a:solidFill>
                  <a:schemeClr val="bg2">
                    <a:lumMod val="25000"/>
                  </a:schemeClr>
                </a:solidFill>
                <a:latin typeface="Gadugi" panose="020B0502040204020203" pitchFamily="34" charset="0"/>
                <a:ea typeface="Gadugi" panose="020B0502040204020203" pitchFamily="34" charset="0"/>
              </a:rPr>
              <a:t>Lernmodul zur Stundenplanerstellung</a:t>
            </a:r>
          </a:p>
          <a:p>
            <a:pPr>
              <a:buFont typeface="Wingdings" panose="05000000000000000000" pitchFamily="2" charset="2"/>
              <a:buChar char="ü"/>
            </a:pPr>
            <a:r>
              <a:rPr lang="de-DE" dirty="0">
                <a:solidFill>
                  <a:schemeClr val="bg2">
                    <a:lumMod val="25000"/>
                  </a:schemeClr>
                </a:solidFill>
                <a:latin typeface="Gadugi" panose="020B0502040204020203" pitchFamily="34" charset="0"/>
                <a:ea typeface="Gadugi" panose="020B0502040204020203" pitchFamily="34" charset="0"/>
              </a:rPr>
              <a:t>fachspezifischen Anhänge zur </a:t>
            </a:r>
            <a:r>
              <a:rPr lang="de-DE" dirty="0" err="1">
                <a:solidFill>
                  <a:schemeClr val="bg2">
                    <a:lumMod val="25000"/>
                  </a:schemeClr>
                </a:solidFill>
                <a:latin typeface="Gadugi" panose="020B0502040204020203" pitchFamily="34" charset="0"/>
                <a:ea typeface="Gadugi" panose="020B0502040204020203" pitchFamily="34" charset="0"/>
              </a:rPr>
              <a:t>SPoL</a:t>
            </a:r>
            <a:r>
              <a:rPr lang="de-DE" dirty="0">
                <a:solidFill>
                  <a:schemeClr val="bg2">
                    <a:lumMod val="25000"/>
                  </a:schemeClr>
                </a:solidFill>
                <a:latin typeface="Gadugi" panose="020B0502040204020203" pitchFamily="34" charset="0"/>
                <a:ea typeface="Gadugi" panose="020B0502040204020203" pitchFamily="34" charset="0"/>
              </a:rPr>
              <a:t> (Studienordnung): </a:t>
            </a:r>
            <a:r>
              <a:rPr lang="de-DE" dirty="0">
                <a:solidFill>
                  <a:schemeClr val="bg2">
                    <a:lumMod val="25000"/>
                  </a:schemeClr>
                </a:solidFill>
                <a:latin typeface="Gadugi" panose="020B0502040204020203" pitchFamily="34" charset="0"/>
                <a:ea typeface="Gadugi" panose="020B0502040204020203" pitchFamily="34" charset="0"/>
                <a:hlinkClick r:id="rId3"/>
              </a:rPr>
              <a:t>https://www.uni-frankfurt.de/63261859/10_Allgemeine_Studien-Prufungsordnung</a:t>
            </a:r>
            <a:endParaRPr lang="de-DE" dirty="0">
              <a:solidFill>
                <a:schemeClr val="bg2">
                  <a:lumMod val="25000"/>
                </a:schemeClr>
              </a:solidFill>
              <a:latin typeface="Gadugi" panose="020B0502040204020203" pitchFamily="34" charset="0"/>
              <a:ea typeface="Gadugi" panose="020B0502040204020203" pitchFamily="34" charset="0"/>
            </a:endParaRPr>
          </a:p>
          <a:p>
            <a:pPr>
              <a:buFont typeface="Wingdings" panose="05000000000000000000" pitchFamily="2" charset="2"/>
              <a:buChar char="ü"/>
            </a:pPr>
            <a:r>
              <a:rPr lang="de-DE" dirty="0">
                <a:solidFill>
                  <a:schemeClr val="bg2">
                    <a:lumMod val="25000"/>
                  </a:schemeClr>
                </a:solidFill>
                <a:latin typeface="Gadugi" panose="020B0502040204020203" pitchFamily="34" charset="0"/>
                <a:ea typeface="Gadugi" panose="020B0502040204020203" pitchFamily="34" charset="0"/>
                <a:hlinkClick r:id="rId4"/>
              </a:rPr>
              <a:t>Vorlesungsverzeichnis</a:t>
            </a:r>
            <a:endParaRPr lang="de-DE" dirty="0">
              <a:solidFill>
                <a:schemeClr val="bg2">
                  <a:lumMod val="25000"/>
                </a:schemeClr>
              </a:solidFill>
              <a:latin typeface="Gadugi" panose="020B0502040204020203" pitchFamily="34" charset="0"/>
              <a:ea typeface="Gadugi" panose="020B0502040204020203" pitchFamily="34" charset="0"/>
            </a:endParaRPr>
          </a:p>
          <a:p>
            <a:pPr>
              <a:buFont typeface="Wingdings" panose="05000000000000000000" pitchFamily="2" charset="2"/>
              <a:buChar char="ü"/>
            </a:pPr>
            <a:r>
              <a:rPr lang="de-DE" dirty="0">
                <a:solidFill>
                  <a:schemeClr val="bg2">
                    <a:lumMod val="25000"/>
                  </a:schemeClr>
                </a:solidFill>
                <a:latin typeface="Gadugi" panose="020B0502040204020203" pitchFamily="34" charset="0"/>
                <a:ea typeface="Gadugi" panose="020B0502040204020203" pitchFamily="34" charset="0"/>
              </a:rPr>
              <a:t>Besuch der Tutorien zur Stundenplangestaltung </a:t>
            </a:r>
          </a:p>
          <a:p>
            <a:pPr>
              <a:buFont typeface="Wingdings" panose="05000000000000000000" pitchFamily="2" charset="2"/>
              <a:buChar char="ü"/>
            </a:pPr>
            <a:endParaRPr lang="de-DE" dirty="0">
              <a:solidFill>
                <a:schemeClr val="bg2">
                  <a:lumMod val="25000"/>
                </a:schemeClr>
              </a:solidFill>
              <a:latin typeface="Gadugi" panose="020B0502040204020203" pitchFamily="34" charset="0"/>
              <a:ea typeface="Gadugi" panose="020B0502040204020203" pitchFamily="34" charset="0"/>
            </a:endParaRPr>
          </a:p>
          <a:p>
            <a:pPr>
              <a:buFont typeface="Wingdings" panose="05000000000000000000" pitchFamily="2" charset="2"/>
              <a:buChar char="ü"/>
            </a:pPr>
            <a:r>
              <a:rPr lang="de-DE" dirty="0">
                <a:solidFill>
                  <a:schemeClr val="bg2">
                    <a:lumMod val="25000"/>
                  </a:schemeClr>
                </a:solidFill>
                <a:latin typeface="Gadugi" panose="020B0502040204020203" pitchFamily="34" charset="0"/>
                <a:ea typeface="Gadugi" panose="020B0502040204020203" pitchFamily="34" charset="0"/>
              </a:rPr>
              <a:t>Erstmeldung per E-Mail beim ZPL einreichen</a:t>
            </a:r>
          </a:p>
          <a:p>
            <a:pPr>
              <a:buFont typeface="Wingdings" panose="05000000000000000000" pitchFamily="2" charset="2"/>
              <a:buChar char="ü"/>
            </a:pPr>
            <a:r>
              <a:rPr lang="de-DE" dirty="0" err="1">
                <a:solidFill>
                  <a:schemeClr val="bg2">
                    <a:lumMod val="25000"/>
                  </a:schemeClr>
                </a:solidFill>
                <a:latin typeface="Gadugi" panose="020B0502040204020203" pitchFamily="34" charset="0"/>
                <a:ea typeface="Gadugi" panose="020B0502040204020203" pitchFamily="34" charset="0"/>
              </a:rPr>
              <a:t>Prüfungsan</a:t>
            </a:r>
            <a:r>
              <a:rPr lang="de-DE" dirty="0">
                <a:solidFill>
                  <a:schemeClr val="bg2">
                    <a:lumMod val="25000"/>
                  </a:schemeClr>
                </a:solidFill>
                <a:latin typeface="Gadugi" panose="020B0502040204020203" pitchFamily="34" charset="0"/>
                <a:ea typeface="Gadugi" panose="020B0502040204020203" pitchFamily="34" charset="0"/>
              </a:rPr>
              <a:t>- und </a:t>
            </a:r>
            <a:r>
              <a:rPr lang="de-DE" dirty="0" err="1">
                <a:solidFill>
                  <a:schemeClr val="bg2">
                    <a:lumMod val="25000"/>
                  </a:schemeClr>
                </a:solidFill>
                <a:latin typeface="Gadugi" panose="020B0502040204020203" pitchFamily="34" charset="0"/>
                <a:ea typeface="Gadugi" panose="020B0502040204020203" pitchFamily="34" charset="0"/>
              </a:rPr>
              <a:t>abmeldung</a:t>
            </a:r>
            <a:endParaRPr lang="de-DE" dirty="0">
              <a:solidFill>
                <a:schemeClr val="bg2">
                  <a:lumMod val="25000"/>
                </a:schemeClr>
              </a:solidFill>
              <a:latin typeface="Gadugi" panose="020B0502040204020203" pitchFamily="34" charset="0"/>
              <a:ea typeface="Gadugi" panose="020B0502040204020203" pitchFamily="34" charset="0"/>
            </a:endParaRPr>
          </a:p>
          <a:p>
            <a:pPr>
              <a:buFont typeface="Wingdings" panose="05000000000000000000" pitchFamily="2" charset="2"/>
              <a:buChar char="ü"/>
            </a:pPr>
            <a:r>
              <a:rPr lang="de-DE" dirty="0">
                <a:solidFill>
                  <a:schemeClr val="bg2">
                    <a:lumMod val="25000"/>
                  </a:schemeClr>
                </a:solidFill>
                <a:latin typeface="Gadugi" panose="020B0502040204020203" pitchFamily="34" charset="0"/>
                <a:ea typeface="Gadugi" panose="020B0502040204020203" pitchFamily="34" charset="0"/>
              </a:rPr>
              <a:t>Anmeldung zu SPS in der 2. Vorlesungswoche (</a:t>
            </a:r>
            <a:r>
              <a:rPr lang="de-DE" dirty="0" smtClean="0">
                <a:solidFill>
                  <a:schemeClr val="bg2">
                    <a:lumMod val="25000"/>
                  </a:schemeClr>
                </a:solidFill>
                <a:latin typeface="Gadugi" panose="020B0502040204020203" pitchFamily="34" charset="0"/>
                <a:ea typeface="Gadugi" panose="020B0502040204020203" pitchFamily="34" charset="0"/>
              </a:rPr>
              <a:t>L1/L2)</a:t>
            </a:r>
            <a:endParaRPr lang="de-DE" dirty="0">
              <a:solidFill>
                <a:schemeClr val="bg2">
                  <a:lumMod val="25000"/>
                </a:schemeClr>
              </a:solidFill>
              <a:latin typeface="Gadugi" panose="020B0502040204020203" pitchFamily="34" charset="0"/>
              <a:ea typeface="Gadugi" panose="020B0502040204020203" pitchFamily="34" charset="0"/>
            </a:endParaRPr>
          </a:p>
          <a:p>
            <a:pPr>
              <a:buFont typeface="Wingdings" panose="05000000000000000000" pitchFamily="2" charset="2"/>
              <a:buChar char="ü"/>
            </a:pPr>
            <a:endParaRPr lang="de-DE" dirty="0">
              <a:solidFill>
                <a:schemeClr val="bg2">
                  <a:lumMod val="25000"/>
                </a:schemeClr>
              </a:solidFill>
              <a:latin typeface="Gadugi" panose="020B0502040204020203" pitchFamily="34" charset="0"/>
              <a:ea typeface="Gadugi" panose="020B0502040204020203" pitchFamily="34" charset="0"/>
            </a:endParaRPr>
          </a:p>
          <a:p>
            <a:pPr>
              <a:buFont typeface="Wingdings" panose="05000000000000000000" pitchFamily="2" charset="2"/>
              <a:buChar char="ü"/>
            </a:pPr>
            <a:r>
              <a:rPr lang="de-DE" dirty="0">
                <a:solidFill>
                  <a:schemeClr val="bg2">
                    <a:lumMod val="25000"/>
                  </a:schemeClr>
                </a:solidFill>
                <a:latin typeface="Gadugi" panose="020B0502040204020203" pitchFamily="34" charset="0"/>
                <a:ea typeface="Gadugi" panose="020B0502040204020203" pitchFamily="34" charset="0"/>
              </a:rPr>
              <a:t>Informationen zum Orientierungs- und das Betriebspraktikum (L1/2/5) </a:t>
            </a:r>
          </a:p>
          <a:p>
            <a:pPr>
              <a:buFont typeface="Wingdings" panose="05000000000000000000" pitchFamily="2" charset="2"/>
              <a:buChar char="ü"/>
            </a:pPr>
            <a:endParaRPr lang="de-DE" dirty="0">
              <a:solidFill>
                <a:schemeClr val="bg2">
                  <a:lumMod val="25000"/>
                </a:schemeClr>
              </a:solidFill>
              <a:latin typeface="Gadugi" panose="020B0502040204020203" pitchFamily="34" charset="0"/>
              <a:ea typeface="Gadugi" panose="020B0502040204020203" pitchFamily="34" charset="0"/>
              <a:hlinkClick r:id="rId5"/>
            </a:endParaRPr>
          </a:p>
          <a:p>
            <a:pPr>
              <a:buFont typeface="Wingdings" panose="05000000000000000000" pitchFamily="2" charset="2"/>
              <a:buChar char="ü"/>
            </a:pPr>
            <a:r>
              <a:rPr lang="de-DE" dirty="0">
                <a:solidFill>
                  <a:schemeClr val="bg2">
                    <a:lumMod val="25000"/>
                  </a:schemeClr>
                </a:solidFill>
                <a:latin typeface="Gadugi" panose="020B0502040204020203" pitchFamily="34" charset="0"/>
                <a:ea typeface="Gadugi" panose="020B0502040204020203" pitchFamily="34" charset="0"/>
                <a:hlinkClick r:id="rId5"/>
              </a:rPr>
              <a:t>Orientierungsangebote</a:t>
            </a:r>
            <a:r>
              <a:rPr lang="de-DE" dirty="0">
                <a:solidFill>
                  <a:schemeClr val="bg2">
                    <a:lumMod val="25000"/>
                  </a:schemeClr>
                </a:solidFill>
                <a:latin typeface="Gadugi" panose="020B0502040204020203" pitchFamily="34" charset="0"/>
                <a:ea typeface="Gadugi" panose="020B0502040204020203" pitchFamily="34" charset="0"/>
              </a:rPr>
              <a:t> der </a:t>
            </a:r>
            <a:r>
              <a:rPr lang="de-DE" dirty="0" smtClean="0">
                <a:solidFill>
                  <a:schemeClr val="bg2">
                    <a:lumMod val="25000"/>
                  </a:schemeClr>
                </a:solidFill>
                <a:latin typeface="Gadugi" panose="020B0502040204020203" pitchFamily="34" charset="0"/>
                <a:ea typeface="Gadugi" panose="020B0502040204020203" pitchFamily="34" charset="0"/>
              </a:rPr>
              <a:t>Fachbereiche</a:t>
            </a:r>
          </a:p>
          <a:p>
            <a:pPr>
              <a:buFont typeface="Wingdings" panose="05000000000000000000" pitchFamily="2" charset="2"/>
              <a:buChar char="ü"/>
            </a:pPr>
            <a:endParaRPr lang="de-DE" dirty="0">
              <a:solidFill>
                <a:schemeClr val="bg2">
                  <a:lumMod val="25000"/>
                </a:schemeClr>
              </a:solidFill>
              <a:latin typeface="Gadugi" panose="020B0502040204020203" pitchFamily="34" charset="0"/>
              <a:ea typeface="Gadugi" panose="020B0502040204020203" pitchFamily="34" charset="0"/>
            </a:endParaRPr>
          </a:p>
          <a:p>
            <a:pPr>
              <a:buFont typeface="Wingdings" panose="05000000000000000000" pitchFamily="2" charset="2"/>
              <a:buChar char="ü"/>
            </a:pPr>
            <a:r>
              <a:rPr lang="de-DE" dirty="0" smtClean="0">
                <a:solidFill>
                  <a:schemeClr val="bg2">
                    <a:lumMod val="25000"/>
                  </a:schemeClr>
                </a:solidFill>
                <a:latin typeface="Gadugi" panose="020B0502040204020203" pitchFamily="34" charset="0"/>
                <a:ea typeface="Gadugi" panose="020B0502040204020203" pitchFamily="34" charset="0"/>
                <a:hlinkClick r:id="rId6"/>
              </a:rPr>
              <a:t>Semestertermine</a:t>
            </a:r>
            <a:endParaRPr lang="de-DE" dirty="0" smtClean="0">
              <a:solidFill>
                <a:schemeClr val="bg2">
                  <a:lumMod val="25000"/>
                </a:schemeClr>
              </a:solidFill>
              <a:latin typeface="Gadugi" panose="020B0502040204020203" pitchFamily="34" charset="0"/>
              <a:ea typeface="Gadugi" panose="020B0502040204020203" pitchFamily="34" charset="0"/>
            </a:endParaRPr>
          </a:p>
          <a:p>
            <a:pPr>
              <a:buFont typeface="Wingdings" panose="05000000000000000000" pitchFamily="2" charset="2"/>
              <a:buChar char="ü"/>
            </a:pPr>
            <a:endParaRPr lang="de-DE" dirty="0">
              <a:solidFill>
                <a:schemeClr val="bg2">
                  <a:lumMod val="25000"/>
                </a:schemeClr>
              </a:solidFill>
              <a:latin typeface="Gadugi" panose="020B0502040204020203" pitchFamily="34" charset="0"/>
              <a:ea typeface="Gadugi" panose="020B0502040204020203" pitchFamily="34" charset="0"/>
            </a:endParaRPr>
          </a:p>
        </p:txBody>
      </p:sp>
      <p:sp>
        <p:nvSpPr>
          <p:cNvPr id="4" name="Foliennummernplatzhalter 3"/>
          <p:cNvSpPr>
            <a:spLocks noGrp="1"/>
          </p:cNvSpPr>
          <p:nvPr>
            <p:ph type="sldNum" sz="quarter" idx="4"/>
          </p:nvPr>
        </p:nvSpPr>
        <p:spPr/>
        <p:txBody>
          <a:bodyPr/>
          <a:lstStyle/>
          <a:p>
            <a:pPr>
              <a:defRPr/>
            </a:pPr>
            <a:fld id="{E42BEB3F-08D9-49EF-B61F-64B0AC4A9AB9}" type="slidenum">
              <a:rPr lang="de-DE" altLang="de-DE" smtClean="0"/>
              <a:pPr>
                <a:defRPr/>
              </a:pPr>
              <a:t>19</a:t>
            </a:fld>
            <a:endParaRPr lang="de-DE" altLang="de-DE" dirty="0"/>
          </a:p>
        </p:txBody>
      </p:sp>
      <p:sp>
        <p:nvSpPr>
          <p:cNvPr id="5" name="Fußzeilenplatzhalter 4"/>
          <p:cNvSpPr>
            <a:spLocks noGrp="1"/>
          </p:cNvSpPr>
          <p:nvPr>
            <p:ph type="ftr" sz="quarter" idx="3"/>
          </p:nvPr>
        </p:nvSpPr>
        <p:spPr/>
        <p:txBody>
          <a:bodyPr/>
          <a:lstStyle/>
          <a:p>
            <a:pPr>
              <a:defRPr/>
            </a:pPr>
            <a:r>
              <a:rPr lang="de-DE" smtClean="0"/>
              <a:t>Titel der Veranstaltung</a:t>
            </a:r>
            <a:endParaRPr lang="de-DE"/>
          </a:p>
        </p:txBody>
      </p:sp>
    </p:spTree>
    <p:extLst>
      <p:ext uri="{BB962C8B-B14F-4D97-AF65-F5344CB8AC3E}">
        <p14:creationId xmlns:p14="http://schemas.microsoft.com/office/powerpoint/2010/main" val="494713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6632"/>
            <a:ext cx="6607646" cy="792088"/>
          </a:xfrm>
        </p:spPr>
        <p:txBody>
          <a:bodyPr/>
          <a:lstStyle/>
          <a:p>
            <a:r>
              <a:rPr lang="de-DE" sz="2800" dirty="0" smtClean="0">
                <a:latin typeface="+mn-lt"/>
              </a:rPr>
              <a:t>Lehramtsstudium an der Goethe-Universität</a:t>
            </a:r>
            <a:endParaRPr lang="de-DE" sz="2800" dirty="0">
              <a:latin typeface="+mn-lt"/>
            </a:endParaRPr>
          </a:p>
        </p:txBody>
      </p:sp>
      <p:sp>
        <p:nvSpPr>
          <p:cNvPr id="4" name="Foliennummernplatzhalter 3"/>
          <p:cNvSpPr>
            <a:spLocks noGrp="1"/>
          </p:cNvSpPr>
          <p:nvPr>
            <p:ph type="sldNum" sz="quarter" idx="4"/>
          </p:nvPr>
        </p:nvSpPr>
        <p:spPr/>
        <p:txBody>
          <a:bodyPr/>
          <a:lstStyle/>
          <a:p>
            <a:pPr>
              <a:defRPr/>
            </a:pPr>
            <a:fld id="{E42BEB3F-08D9-49EF-B61F-64B0AC4A9AB9}" type="slidenum">
              <a:rPr lang="de-DE" altLang="de-DE" smtClean="0"/>
              <a:pPr>
                <a:defRPr/>
              </a:pPr>
              <a:t>2</a:t>
            </a:fld>
            <a:endParaRPr lang="de-DE" altLang="de-DE" dirty="0"/>
          </a:p>
        </p:txBody>
      </p:sp>
      <p:sp>
        <p:nvSpPr>
          <p:cNvPr id="5" name="Fußzeilenplatzhalter 4"/>
          <p:cNvSpPr>
            <a:spLocks noGrp="1"/>
          </p:cNvSpPr>
          <p:nvPr>
            <p:ph type="ftr" sz="quarter" idx="3"/>
          </p:nvPr>
        </p:nvSpPr>
        <p:spPr/>
        <p:txBody>
          <a:bodyPr/>
          <a:lstStyle/>
          <a:p>
            <a:pPr>
              <a:defRPr/>
            </a:pPr>
            <a:r>
              <a:rPr lang="de-DE" smtClean="0"/>
              <a:t>Titel der Veranstaltung</a:t>
            </a:r>
            <a:endParaRPr lang="de-DE"/>
          </a:p>
        </p:txBody>
      </p:sp>
      <p:sp>
        <p:nvSpPr>
          <p:cNvPr id="7" name="Inhaltsplatzhalter 6"/>
          <p:cNvSpPr>
            <a:spLocks noGrp="1"/>
          </p:cNvSpPr>
          <p:nvPr>
            <p:ph idx="1"/>
          </p:nvPr>
        </p:nvSpPr>
        <p:spPr>
          <a:xfrm>
            <a:off x="339892" y="1052915"/>
            <a:ext cx="8119814" cy="5067085"/>
          </a:xfrm>
        </p:spPr>
        <p:txBody>
          <a:bodyPr/>
          <a:lstStyle/>
          <a:p>
            <a:r>
              <a:rPr lang="de-DE" dirty="0"/>
              <a:t/>
            </a:r>
            <a:br>
              <a:rPr lang="de-DE" dirty="0"/>
            </a:br>
            <a:endParaRPr lang="de-DE" dirty="0"/>
          </a:p>
        </p:txBody>
      </p:sp>
      <p:grpSp>
        <p:nvGrpSpPr>
          <p:cNvPr id="9" name="Gruppierung 27"/>
          <p:cNvGrpSpPr/>
          <p:nvPr/>
        </p:nvGrpSpPr>
        <p:grpSpPr>
          <a:xfrm>
            <a:off x="-871409" y="1268760"/>
            <a:ext cx="10542415" cy="3751262"/>
            <a:chOff x="-684584" y="2293409"/>
            <a:chExt cx="10542415" cy="3751262"/>
          </a:xfrm>
        </p:grpSpPr>
        <p:sp>
          <p:nvSpPr>
            <p:cNvPr id="10" name="Textfeld 6"/>
            <p:cNvSpPr txBox="1">
              <a:spLocks noChangeArrowheads="1"/>
            </p:cNvSpPr>
            <p:nvPr/>
          </p:nvSpPr>
          <p:spPr bwMode="auto">
            <a:xfrm>
              <a:off x="6215545" y="4870793"/>
              <a:ext cx="3167062"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800" dirty="0">
                  <a:solidFill>
                    <a:srgbClr val="004F8F"/>
                  </a:solidFill>
                  <a:latin typeface="Meridien Roman" pitchFamily="18" charset="0"/>
                </a:rPr>
                <a:t>ca. </a:t>
              </a:r>
              <a:r>
                <a:rPr lang="de-DE" altLang="de-DE" sz="1800" b="1" dirty="0" smtClean="0">
                  <a:solidFill>
                    <a:srgbClr val="004F8F"/>
                  </a:solidFill>
                  <a:latin typeface="Meridien Roman" pitchFamily="18" charset="0"/>
                </a:rPr>
                <a:t>45.000</a:t>
              </a:r>
              <a:r>
                <a:rPr lang="de-DE" altLang="de-DE" sz="1800" dirty="0" smtClean="0">
                  <a:solidFill>
                    <a:srgbClr val="004F8F"/>
                  </a:solidFill>
                  <a:latin typeface="Meridien Roman" pitchFamily="18" charset="0"/>
                </a:rPr>
                <a:t> </a:t>
              </a:r>
              <a:r>
                <a:rPr lang="de-DE" altLang="de-DE" sz="1800" dirty="0">
                  <a:solidFill>
                    <a:srgbClr val="004F8F"/>
                  </a:solidFill>
                  <a:latin typeface="Meridien Roman" pitchFamily="18" charset="0"/>
                </a:rPr>
                <a:t>Studierende, </a:t>
              </a:r>
            </a:p>
            <a:p>
              <a:pPr eaLnBrk="1" hangingPunct="1"/>
              <a:r>
                <a:rPr lang="de-DE" altLang="de-DE" sz="1800" dirty="0">
                  <a:solidFill>
                    <a:srgbClr val="004F8F"/>
                  </a:solidFill>
                  <a:latin typeface="Meridien Roman" pitchFamily="18" charset="0"/>
                </a:rPr>
                <a:t>davon ca. </a:t>
              </a:r>
              <a:r>
                <a:rPr lang="de-DE" altLang="de-DE" sz="1800" b="1" dirty="0" smtClean="0">
                  <a:solidFill>
                    <a:srgbClr val="004F8F"/>
                  </a:solidFill>
                  <a:latin typeface="Meridien Roman" pitchFamily="18" charset="0"/>
                </a:rPr>
                <a:t>6.500 </a:t>
              </a:r>
              <a:r>
                <a:rPr lang="de-DE" altLang="de-DE" sz="1800" dirty="0" smtClean="0">
                  <a:solidFill>
                    <a:srgbClr val="004F8F"/>
                  </a:solidFill>
                  <a:latin typeface="Meridien Roman" pitchFamily="18" charset="0"/>
                </a:rPr>
                <a:t>Lehramtsstudierende</a:t>
              </a:r>
              <a:endParaRPr lang="de-DE" altLang="de-DE" sz="1800" dirty="0">
                <a:solidFill>
                  <a:srgbClr val="004F8F"/>
                </a:solidFill>
                <a:latin typeface="Meridien Roman" pitchFamily="18" charset="0"/>
              </a:endParaRPr>
            </a:p>
          </p:txBody>
        </p:sp>
        <p:sp>
          <p:nvSpPr>
            <p:cNvPr id="11" name="Textfeld 9"/>
            <p:cNvSpPr txBox="1">
              <a:spLocks noChangeArrowheads="1"/>
            </p:cNvSpPr>
            <p:nvPr/>
          </p:nvSpPr>
          <p:spPr bwMode="auto">
            <a:xfrm>
              <a:off x="107504" y="5056749"/>
              <a:ext cx="316865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de-DE" altLang="de-DE" sz="1800" b="1" dirty="0">
                  <a:solidFill>
                    <a:srgbClr val="004F8F"/>
                  </a:solidFill>
                  <a:latin typeface="Meridien Roman" pitchFamily="18" charset="0"/>
                </a:rPr>
                <a:t>alle Lehramtsstufen </a:t>
              </a:r>
              <a:r>
                <a:rPr lang="de-DE" altLang="de-DE" sz="1800" dirty="0">
                  <a:solidFill>
                    <a:srgbClr val="004F8F"/>
                  </a:solidFill>
                  <a:latin typeface="Meridien Roman" pitchFamily="18" charset="0"/>
                </a:rPr>
                <a:t>&amp; bis zu </a:t>
              </a:r>
              <a:r>
                <a:rPr lang="de-DE" altLang="de-DE" sz="1800" b="1" dirty="0">
                  <a:solidFill>
                    <a:srgbClr val="004F8F"/>
                  </a:solidFill>
                  <a:latin typeface="Meridien Roman" pitchFamily="18" charset="0"/>
                </a:rPr>
                <a:t>22 Studienfächer </a:t>
              </a:r>
            </a:p>
            <a:p>
              <a:pPr algn="r" eaLnBrk="1" hangingPunct="1"/>
              <a:r>
                <a:rPr lang="de-DE" altLang="de-DE" sz="1800" dirty="0">
                  <a:solidFill>
                    <a:srgbClr val="004F8F"/>
                  </a:solidFill>
                  <a:latin typeface="Meridien Roman" pitchFamily="18" charset="0"/>
                </a:rPr>
                <a:t>im Lehramt stehen zur Wahl</a:t>
              </a:r>
            </a:p>
          </p:txBody>
        </p:sp>
        <p:sp>
          <p:nvSpPr>
            <p:cNvPr id="12" name="Textfeld 12"/>
            <p:cNvSpPr txBox="1">
              <a:spLocks noChangeArrowheads="1"/>
            </p:cNvSpPr>
            <p:nvPr/>
          </p:nvSpPr>
          <p:spPr bwMode="auto">
            <a:xfrm>
              <a:off x="-684584" y="3573992"/>
              <a:ext cx="3168651"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de-DE"/>
              </a:defPPr>
              <a:lvl1pPr algn="r" eaLnBrk="1" hangingPunct="1">
                <a:defRPr sz="1800">
                  <a:latin typeface="Meridien Roman" pitchFamily="18"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de-DE" dirty="0"/>
                <a:t>akademische </a:t>
              </a:r>
            </a:p>
            <a:p>
              <a:r>
                <a:rPr lang="de-DE" altLang="de-DE" dirty="0"/>
                <a:t>Lehrerbildung</a:t>
              </a:r>
            </a:p>
          </p:txBody>
        </p:sp>
        <p:sp>
          <p:nvSpPr>
            <p:cNvPr id="13" name="Textfeld 12"/>
            <p:cNvSpPr txBox="1">
              <a:spLocks noChangeArrowheads="1"/>
            </p:cNvSpPr>
            <p:nvPr/>
          </p:nvSpPr>
          <p:spPr bwMode="auto">
            <a:xfrm>
              <a:off x="6156176" y="2380456"/>
              <a:ext cx="31686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de-DE" altLang="de-DE" sz="1800" dirty="0">
                <a:solidFill>
                  <a:srgbClr val="004F8F"/>
                </a:solidFill>
                <a:latin typeface="Meridien Roman" pitchFamily="18" charset="0"/>
              </a:endParaRPr>
            </a:p>
          </p:txBody>
        </p:sp>
        <p:sp>
          <p:nvSpPr>
            <p:cNvPr id="14" name="Textfeld 12"/>
            <p:cNvSpPr txBox="1">
              <a:spLocks noChangeArrowheads="1"/>
            </p:cNvSpPr>
            <p:nvPr/>
          </p:nvSpPr>
          <p:spPr bwMode="auto">
            <a:xfrm>
              <a:off x="6689181" y="3085898"/>
              <a:ext cx="31686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800" dirty="0">
                  <a:solidFill>
                    <a:srgbClr val="004F8F"/>
                  </a:solidFill>
                  <a:latin typeface="Meridien Roman" pitchFamily="18" charset="0"/>
                </a:rPr>
                <a:t>traditionsreiche </a:t>
              </a:r>
            </a:p>
            <a:p>
              <a:pPr eaLnBrk="1" hangingPunct="1"/>
              <a:r>
                <a:rPr lang="de-DE" altLang="de-DE" sz="1800" dirty="0">
                  <a:solidFill>
                    <a:srgbClr val="004F8F"/>
                  </a:solidFill>
                  <a:latin typeface="Meridien Roman" pitchFamily="18" charset="0"/>
                </a:rPr>
                <a:t>Universität</a:t>
              </a:r>
            </a:p>
          </p:txBody>
        </p:sp>
        <p:sp>
          <p:nvSpPr>
            <p:cNvPr id="15" name="Textfeld 12"/>
            <p:cNvSpPr txBox="1">
              <a:spLocks noChangeArrowheads="1"/>
            </p:cNvSpPr>
            <p:nvPr/>
          </p:nvSpPr>
          <p:spPr bwMode="auto">
            <a:xfrm>
              <a:off x="113504" y="2384427"/>
              <a:ext cx="31686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de-DE" altLang="de-DE" sz="1800" dirty="0">
                  <a:solidFill>
                    <a:srgbClr val="004F8F"/>
                  </a:solidFill>
                  <a:latin typeface="Meridien Roman" pitchFamily="18" charset="0"/>
                </a:rPr>
                <a:t>hervorragende Lehre</a:t>
              </a:r>
            </a:p>
          </p:txBody>
        </p:sp>
        <p:grpSp>
          <p:nvGrpSpPr>
            <p:cNvPr id="16" name="Gruppieren 15"/>
            <p:cNvGrpSpPr/>
            <p:nvPr/>
          </p:nvGrpSpPr>
          <p:grpSpPr>
            <a:xfrm>
              <a:off x="2613287" y="2293409"/>
              <a:ext cx="3946563" cy="3751262"/>
              <a:chOff x="2097088" y="2293409"/>
              <a:chExt cx="3946563" cy="3751262"/>
            </a:xfrm>
          </p:grpSpPr>
          <p:sp>
            <p:nvSpPr>
              <p:cNvPr id="17" name="Ellipse 16"/>
              <p:cNvSpPr/>
              <p:nvPr/>
            </p:nvSpPr>
            <p:spPr bwMode="gray">
              <a:xfrm>
                <a:off x="2613025" y="2565400"/>
                <a:ext cx="3241675" cy="3241675"/>
              </a:xfrm>
              <a:prstGeom prst="ellipse">
                <a:avLst/>
              </a:prstGeom>
              <a:solidFill>
                <a:schemeClr val="bg1"/>
              </a:solidFill>
              <a:ln w="57150" algn="ctr">
                <a:solidFill>
                  <a:schemeClr val="accent4"/>
                </a:solidFill>
                <a:miter lim="800000"/>
                <a:headEnd/>
                <a:tailEnd/>
              </a:ln>
              <a:effectLst/>
            </p:spPr>
            <p:txBody>
              <a:bodyPr anchor="ctr" anchorCtr="1"/>
              <a:lstStyle/>
              <a:p>
                <a:pPr algn="ctr" eaLnBrk="0" hangingPunct="0">
                  <a:defRPr/>
                </a:pPr>
                <a:endParaRPr lang="de-DE" sz="1600" b="1" dirty="0">
                  <a:solidFill>
                    <a:schemeClr val="bg1"/>
                  </a:solidFill>
                  <a:ea typeface="Gulim" pitchFamily="34" charset="-127"/>
                </a:endParaRPr>
              </a:p>
            </p:txBody>
          </p:sp>
          <p:pic>
            <p:nvPicPr>
              <p:cNvPr id="35" name="Grafik 29" descr="atom14.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494" y="2421205"/>
                <a:ext cx="627063"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9" name="Gruppieren 18"/>
              <p:cNvGrpSpPr/>
              <p:nvPr/>
            </p:nvGrpSpPr>
            <p:grpSpPr>
              <a:xfrm>
                <a:off x="2885927" y="4870793"/>
                <a:ext cx="1033462" cy="1050925"/>
                <a:chOff x="2998788" y="5000625"/>
                <a:chExt cx="1033462" cy="1050925"/>
              </a:xfrm>
            </p:grpSpPr>
            <p:sp>
              <p:nvSpPr>
                <p:cNvPr id="32" name="Ellipse 31"/>
                <p:cNvSpPr>
                  <a:spLocks noChangeArrowheads="1"/>
                </p:cNvSpPr>
                <p:nvPr/>
              </p:nvSpPr>
              <p:spPr bwMode="gray">
                <a:xfrm>
                  <a:off x="2998788" y="5000625"/>
                  <a:ext cx="1033462" cy="1050925"/>
                </a:xfrm>
                <a:prstGeom prst="ellipse">
                  <a:avLst/>
                </a:prstGeom>
                <a:solidFill>
                  <a:srgbClr val="00618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endParaRPr lang="de-DE" altLang="de-DE" sz="1600" b="1" dirty="0">
                    <a:solidFill>
                      <a:schemeClr val="bg1"/>
                    </a:solidFill>
                    <a:ea typeface="Gulim" pitchFamily="34" charset="-127"/>
                  </a:endParaRPr>
                </a:p>
              </p:txBody>
            </p:sp>
            <p:pic>
              <p:nvPicPr>
                <p:cNvPr id="33" name="Grafik 30" descr="magnifier13.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4056" y="5272088"/>
                  <a:ext cx="533400" cy="53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0" name="Gruppieren 19"/>
              <p:cNvGrpSpPr/>
              <p:nvPr/>
            </p:nvGrpSpPr>
            <p:grpSpPr>
              <a:xfrm>
                <a:off x="4469344" y="4992158"/>
                <a:ext cx="1031875" cy="1052513"/>
                <a:chOff x="4410075" y="5000625"/>
                <a:chExt cx="1031875" cy="1052513"/>
              </a:xfrm>
            </p:grpSpPr>
            <p:sp>
              <p:nvSpPr>
                <p:cNvPr id="30" name="Ellipse 23"/>
                <p:cNvSpPr>
                  <a:spLocks noChangeArrowheads="1"/>
                </p:cNvSpPr>
                <p:nvPr/>
              </p:nvSpPr>
              <p:spPr bwMode="gray">
                <a:xfrm>
                  <a:off x="4410075" y="5000625"/>
                  <a:ext cx="1031875" cy="1052513"/>
                </a:xfrm>
                <a:prstGeom prst="ellipse">
                  <a:avLst/>
                </a:prstGeom>
                <a:solidFill>
                  <a:srgbClr val="00618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endParaRPr lang="de-DE" altLang="de-DE" sz="1600" b="1" dirty="0">
                    <a:solidFill>
                      <a:schemeClr val="bg1"/>
                    </a:solidFill>
                    <a:ea typeface="Gulim" pitchFamily="34" charset="-127"/>
                  </a:endParaRPr>
                </a:p>
              </p:txBody>
            </p:sp>
            <p:pic>
              <p:nvPicPr>
                <p:cNvPr id="31" name="Grafik 32" descr="users6.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0100" y="5238750"/>
                  <a:ext cx="609600"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1" name="Gruppieren 20"/>
              <p:cNvGrpSpPr/>
              <p:nvPr/>
            </p:nvGrpSpPr>
            <p:grpSpPr>
              <a:xfrm>
                <a:off x="5011776" y="2724150"/>
                <a:ext cx="1031875" cy="1052512"/>
                <a:chOff x="5011776" y="2724150"/>
                <a:chExt cx="1031875" cy="1052512"/>
              </a:xfrm>
            </p:grpSpPr>
            <p:sp>
              <p:nvSpPr>
                <p:cNvPr id="28" name="Ellipse 24"/>
                <p:cNvSpPr>
                  <a:spLocks noChangeArrowheads="1"/>
                </p:cNvSpPr>
                <p:nvPr/>
              </p:nvSpPr>
              <p:spPr bwMode="gray">
                <a:xfrm>
                  <a:off x="5011776" y="2724150"/>
                  <a:ext cx="1031875" cy="1052512"/>
                </a:xfrm>
                <a:prstGeom prst="ellipse">
                  <a:avLst/>
                </a:prstGeom>
                <a:solidFill>
                  <a:srgbClr val="00618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endParaRPr lang="de-DE" altLang="de-DE" sz="1600" b="1" dirty="0">
                    <a:solidFill>
                      <a:schemeClr val="bg1"/>
                    </a:solidFill>
                    <a:ea typeface="Gulim" pitchFamily="34" charset="-127"/>
                  </a:endParaRPr>
                </a:p>
              </p:txBody>
            </p:sp>
            <p:pic>
              <p:nvPicPr>
                <p:cNvPr id="29" name="Grafik 33" descr="history3.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6966" y="2831721"/>
                  <a:ext cx="577850"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2" name="Gruppieren 21"/>
              <p:cNvGrpSpPr/>
              <p:nvPr/>
            </p:nvGrpSpPr>
            <p:grpSpPr>
              <a:xfrm>
                <a:off x="2097088" y="3551238"/>
                <a:ext cx="1033462" cy="1052512"/>
                <a:chOff x="2097088" y="3551238"/>
                <a:chExt cx="1033462" cy="1052512"/>
              </a:xfrm>
            </p:grpSpPr>
            <p:sp>
              <p:nvSpPr>
                <p:cNvPr id="26" name="Ellipse 22"/>
                <p:cNvSpPr>
                  <a:spLocks noChangeArrowheads="1"/>
                </p:cNvSpPr>
                <p:nvPr/>
              </p:nvSpPr>
              <p:spPr bwMode="gray">
                <a:xfrm>
                  <a:off x="2097088" y="3551238"/>
                  <a:ext cx="1033462" cy="1052512"/>
                </a:xfrm>
                <a:prstGeom prst="ellipse">
                  <a:avLst/>
                </a:prstGeom>
                <a:solidFill>
                  <a:srgbClr val="00618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endParaRPr lang="de-DE" altLang="de-DE" sz="1600" b="1" dirty="0">
                    <a:solidFill>
                      <a:schemeClr val="bg1"/>
                    </a:solidFill>
                    <a:ea typeface="Gulim" pitchFamily="34" charset="-127"/>
                  </a:endParaRPr>
                </a:p>
              </p:txBody>
            </p:sp>
            <p:pic>
              <p:nvPicPr>
                <p:cNvPr id="27" name="Grafik 34" descr="man216.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975" y="3725863"/>
                  <a:ext cx="522288" cy="67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3" name="Gruppieren 22"/>
              <p:cNvGrpSpPr/>
              <p:nvPr/>
            </p:nvGrpSpPr>
            <p:grpSpPr>
              <a:xfrm>
                <a:off x="2885927" y="2293409"/>
                <a:ext cx="1031875" cy="1052512"/>
                <a:chOff x="2998788" y="2160588"/>
                <a:chExt cx="1031875" cy="1052512"/>
              </a:xfrm>
            </p:grpSpPr>
            <p:sp>
              <p:nvSpPr>
                <p:cNvPr id="24" name="Ellipse 2"/>
                <p:cNvSpPr>
                  <a:spLocks noChangeArrowheads="1"/>
                </p:cNvSpPr>
                <p:nvPr/>
              </p:nvSpPr>
              <p:spPr bwMode="gray">
                <a:xfrm>
                  <a:off x="2998788" y="2160588"/>
                  <a:ext cx="1031875" cy="1052512"/>
                </a:xfrm>
                <a:prstGeom prst="ellipse">
                  <a:avLst/>
                </a:prstGeom>
                <a:solidFill>
                  <a:srgbClr val="00618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endParaRPr lang="de-DE" altLang="de-DE" sz="1600" b="1" dirty="0">
                    <a:solidFill>
                      <a:schemeClr val="bg1"/>
                    </a:solidFill>
                    <a:ea typeface="Gulim" pitchFamily="34" charset="-127"/>
                  </a:endParaRPr>
                </a:p>
              </p:txBody>
            </p:sp>
            <p:pic>
              <p:nvPicPr>
                <p:cNvPr id="25" name="Grafik 35" descr="class6.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03575" y="2349500"/>
                  <a:ext cx="614363"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spTree>
    <p:extLst>
      <p:ext uri="{BB962C8B-B14F-4D97-AF65-F5344CB8AC3E}">
        <p14:creationId xmlns:p14="http://schemas.microsoft.com/office/powerpoint/2010/main" val="2473711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dirty="0"/>
          </a:p>
        </p:txBody>
      </p:sp>
      <p:sp>
        <p:nvSpPr>
          <p:cNvPr id="3" name="Untertitel 2"/>
          <p:cNvSpPr>
            <a:spLocks noGrp="1"/>
          </p:cNvSpPr>
          <p:nvPr>
            <p:ph type="subTitle" idx="1"/>
          </p:nvPr>
        </p:nvSpPr>
        <p:spPr/>
        <p:txBody>
          <a:bodyPr/>
          <a:lstStyle/>
          <a:p>
            <a:endParaRPr lang="de-DE"/>
          </a:p>
        </p:txBody>
      </p:sp>
      <p:sp>
        <p:nvSpPr>
          <p:cNvPr id="4" name="Textplatzhalter 3"/>
          <p:cNvSpPr>
            <a:spLocks noGrp="1"/>
          </p:cNvSpPr>
          <p:nvPr>
            <p:ph type="body" sz="quarter" idx="12"/>
          </p:nvPr>
        </p:nvSpPr>
        <p:spPr/>
        <p:txBody>
          <a:bodyPr/>
          <a:lstStyle/>
          <a:p>
            <a:r>
              <a:rPr lang="de-DE" dirty="0" smtClean="0"/>
              <a:t>Bitte füllen Sie die Evaluation aus </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2132856"/>
            <a:ext cx="3708000" cy="3708000"/>
          </a:xfrm>
          <a:prstGeom prst="rect">
            <a:avLst/>
          </a:prstGeom>
        </p:spPr>
      </p:pic>
    </p:spTree>
    <p:extLst>
      <p:ext uri="{BB962C8B-B14F-4D97-AF65-F5344CB8AC3E}">
        <p14:creationId xmlns:p14="http://schemas.microsoft.com/office/powerpoint/2010/main" val="3539665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sp>
        <p:nvSpPr>
          <p:cNvPr id="4" name="Foliennummernplatzhalter 3"/>
          <p:cNvSpPr>
            <a:spLocks noGrp="1"/>
          </p:cNvSpPr>
          <p:nvPr>
            <p:ph type="sldNum" sz="quarter" idx="4"/>
          </p:nvPr>
        </p:nvSpPr>
        <p:spPr/>
        <p:txBody>
          <a:bodyPr/>
          <a:lstStyle/>
          <a:p>
            <a:pPr>
              <a:defRPr/>
            </a:pPr>
            <a:fld id="{E42BEB3F-08D9-49EF-B61F-64B0AC4A9AB9}" type="slidenum">
              <a:rPr lang="de-DE" altLang="de-DE" smtClean="0"/>
              <a:pPr>
                <a:defRPr/>
              </a:pPr>
              <a:t>21</a:t>
            </a:fld>
            <a:endParaRPr lang="de-DE" altLang="de-DE" dirty="0"/>
          </a:p>
        </p:txBody>
      </p:sp>
      <p:sp>
        <p:nvSpPr>
          <p:cNvPr id="5" name="Fußzeilenplatzhalter 4"/>
          <p:cNvSpPr>
            <a:spLocks noGrp="1"/>
          </p:cNvSpPr>
          <p:nvPr>
            <p:ph type="ftr" sz="quarter" idx="3"/>
          </p:nvPr>
        </p:nvSpPr>
        <p:spPr/>
        <p:txBody>
          <a:bodyPr/>
          <a:lstStyle/>
          <a:p>
            <a:pPr>
              <a:defRPr/>
            </a:pPr>
            <a:r>
              <a:rPr lang="de-DE" smtClean="0"/>
              <a:t>Titel der Veranstaltung</a:t>
            </a:r>
            <a:endParaRPr lang="de-DE"/>
          </a:p>
        </p:txBody>
      </p:sp>
      <p:sp>
        <p:nvSpPr>
          <p:cNvPr id="6" name="Titel 1"/>
          <p:cNvSpPr txBox="1">
            <a:spLocks/>
          </p:cNvSpPr>
          <p:nvPr/>
        </p:nvSpPr>
        <p:spPr>
          <a:xfrm>
            <a:off x="637442" y="116632"/>
            <a:ext cx="6598854" cy="792088"/>
          </a:xfrm>
          <a:prstGeom prst="rect">
            <a:avLst/>
          </a:prstGeom>
        </p:spPr>
        <p:txBody>
          <a:bodyPr anchor="b"/>
          <a:lstStyle>
            <a:lvl1pPr algn="l" rtl="0" eaLnBrk="0" fontAlgn="base" hangingPunct="0">
              <a:spcBef>
                <a:spcPct val="0"/>
              </a:spcBef>
              <a:spcAft>
                <a:spcPct val="0"/>
              </a:spcAft>
              <a:defRPr kern="1200">
                <a:solidFill>
                  <a:schemeClr val="tx1"/>
                </a:solidFill>
                <a:latin typeface="+mj-lt"/>
                <a:ea typeface="+mj-ea"/>
                <a:cs typeface="+mj-cs"/>
                <a:sym typeface="Arial Narrow" panose="020B0606020202030204" pitchFamily="34" charset="0"/>
              </a:defRPr>
            </a:lvl1pPr>
            <a:lvl2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2pPr>
            <a:lvl3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3pPr>
            <a:lvl4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4pPr>
            <a:lvl5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5pPr>
            <a:lvl6pPr marL="4572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6pPr>
            <a:lvl7pPr marL="9144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7pPr>
            <a:lvl8pPr marL="13716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8pPr>
            <a:lvl9pPr marL="18288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9pPr>
          </a:lstStyle>
          <a:p>
            <a:r>
              <a:rPr lang="de-DE" sz="1800" smtClean="0"/>
              <a:t> </a:t>
            </a:r>
            <a:endParaRPr lang="de-DE" sz="1800" dirty="0"/>
          </a:p>
        </p:txBody>
      </p:sp>
      <p:sp>
        <p:nvSpPr>
          <p:cNvPr id="7" name="Inhaltsplatzhalter 2"/>
          <p:cNvSpPr txBox="1">
            <a:spLocks/>
          </p:cNvSpPr>
          <p:nvPr/>
        </p:nvSpPr>
        <p:spPr>
          <a:xfrm>
            <a:off x="628650" y="1080000"/>
            <a:ext cx="8119814" cy="5040000"/>
          </a:xfrm>
          <a:prstGeom prst="rect">
            <a:avLst/>
          </a:prstGeom>
        </p:spPr>
        <p:txBody>
          <a:bodyPr/>
          <a:lstStyle>
            <a:lvl1pPr marL="342900" indent="-342900" algn="l" rtl="0" eaLnBrk="0" fontAlgn="base" hangingPunct="0">
              <a:spcBef>
                <a:spcPts val="300"/>
              </a:spcBef>
              <a:spcAft>
                <a:spcPct val="0"/>
              </a:spcAft>
              <a:defRPr sz="1800" kern="1200">
                <a:solidFill>
                  <a:srgbClr val="000000"/>
                </a:solidFill>
                <a:latin typeface="Arial Narrow" panose="020B0606020202030204" pitchFamily="34" charset="0"/>
                <a:ea typeface="+mn-ea"/>
                <a:cs typeface="+mn-cs"/>
                <a:sym typeface="Arial" panose="020B0604020202020204" pitchFamily="34" charset="0"/>
              </a:defRPr>
            </a:lvl1pPr>
            <a:lvl2pPr marL="417513" indent="-236538" algn="l" rtl="0" eaLnBrk="0" fontAlgn="base" hangingPunct="0">
              <a:spcBef>
                <a:spcPts val="300"/>
              </a:spcBef>
              <a:spcAft>
                <a:spcPct val="0"/>
              </a:spcAft>
              <a:buClrTx/>
              <a:buSzPct val="100000"/>
              <a:buFont typeface="Arial" panose="020B0604020202020204" pitchFamily="34" charset="0"/>
              <a:buChar char="•"/>
              <a:defRPr sz="1800" kern="1200">
                <a:solidFill>
                  <a:srgbClr val="000000"/>
                </a:solidFill>
                <a:latin typeface="Arial Narrow" panose="020B0606020202030204" pitchFamily="34" charset="0"/>
                <a:ea typeface="+mn-ea"/>
                <a:cs typeface="+mn-cs"/>
                <a:sym typeface="Arial" panose="020B0604020202020204" pitchFamily="34" charset="0"/>
              </a:defRPr>
            </a:lvl2pPr>
            <a:lvl3pPr marL="687388" indent="-241300" algn="l" rtl="0" eaLnBrk="0" fontAlgn="base" hangingPunct="0">
              <a:spcBef>
                <a:spcPts val="300"/>
              </a:spcBef>
              <a:spcAft>
                <a:spcPct val="0"/>
              </a:spcAft>
              <a:buSzPct val="100000"/>
              <a:buFont typeface="Arial" panose="020B0604020202020204" pitchFamily="34" charset="0"/>
              <a:buChar char="•"/>
              <a:defRPr sz="1800" kern="1200">
                <a:solidFill>
                  <a:srgbClr val="000000"/>
                </a:solidFill>
                <a:latin typeface="Arial Narrow" panose="020B0606020202030204" pitchFamily="34" charset="0"/>
                <a:ea typeface="+mn-ea"/>
                <a:cs typeface="+mn-cs"/>
                <a:sym typeface="Arial" panose="020B0604020202020204" pitchFamily="34" charset="0"/>
              </a:defRPr>
            </a:lvl3pPr>
            <a:lvl4pPr marL="955675" indent="-241300" algn="l" rtl="0" eaLnBrk="0" fontAlgn="base" hangingPunct="0">
              <a:spcBef>
                <a:spcPts val="300"/>
              </a:spcBef>
              <a:spcAft>
                <a:spcPct val="0"/>
              </a:spcAft>
              <a:buSzPct val="100000"/>
              <a:buFont typeface="Arial" panose="020B0604020202020204" pitchFamily="34" charset="0"/>
              <a:buChar char="•"/>
              <a:defRPr sz="1800" kern="1200">
                <a:solidFill>
                  <a:srgbClr val="000000"/>
                </a:solidFill>
                <a:latin typeface="Arial Narrow" panose="020B0606020202030204" pitchFamily="34" charset="0"/>
                <a:ea typeface="+mn-ea"/>
                <a:cs typeface="+mn-cs"/>
                <a:sym typeface="Arial" panose="020B0604020202020204" pitchFamily="34" charset="0"/>
              </a:defRPr>
            </a:lvl4pPr>
            <a:lvl5pPr marL="1227138" indent="-238125" algn="l" rtl="0" eaLnBrk="0" fontAlgn="base" hangingPunct="0">
              <a:spcBef>
                <a:spcPts val="300"/>
              </a:spcBef>
              <a:spcAft>
                <a:spcPct val="0"/>
              </a:spcAft>
              <a:buSzPct val="100000"/>
              <a:buFont typeface="Arial" panose="020B0604020202020204" pitchFamily="34" charset="0"/>
              <a:buChar char="•"/>
              <a:defRPr sz="1800" kern="1200">
                <a:solidFill>
                  <a:srgbClr val="000000"/>
                </a:solidFill>
                <a:latin typeface="Arial Narrow" panose="020B0606020202030204" pitchFamily="34" charset="0"/>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8000" smtClean="0">
              <a:latin typeface="Gadugi" panose="020B0502040204020203" pitchFamily="34" charset="0"/>
              <a:ea typeface="Gadugi" panose="020B0502040204020203" pitchFamily="34" charset="0"/>
            </a:endParaRPr>
          </a:p>
          <a:p>
            <a:r>
              <a:rPr lang="de-DE" sz="8000" smtClean="0">
                <a:latin typeface="Gadugi" panose="020B0502040204020203" pitchFamily="34" charset="0"/>
                <a:ea typeface="Gadugi" panose="020B0502040204020203" pitchFamily="34" charset="0"/>
              </a:rPr>
              <a:t>   I</a:t>
            </a:r>
            <a:endParaRPr lang="de-DE" sz="8000" dirty="0">
              <a:latin typeface="Gadugi" panose="020B0502040204020203" pitchFamily="34" charset="0"/>
              <a:ea typeface="Gadugi" panose="020B0502040204020203" pitchFamily="34" charset="0"/>
            </a:endParaRPr>
          </a:p>
        </p:txBody>
      </p:sp>
      <p:sp>
        <p:nvSpPr>
          <p:cNvPr id="8" name="Foliennummernplatzhalter 3"/>
          <p:cNvSpPr txBox="1">
            <a:spLocks/>
          </p:cNvSpPr>
          <p:nvPr/>
        </p:nvSpPr>
        <p:spPr bwMode="auto">
          <a:xfrm>
            <a:off x="8640000" y="6660000"/>
            <a:ext cx="345877" cy="1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defPPr>
              <a:defRPr lang="de-DE"/>
            </a:defPPr>
            <a:lvl1pPr algn="r" rtl="0" eaLnBrk="1" fontAlgn="base" hangingPunct="0">
              <a:spcBef>
                <a:spcPct val="0"/>
              </a:spcBef>
              <a:spcAft>
                <a:spcPct val="0"/>
              </a:spcAft>
              <a:defRPr sz="1000" kern="1200">
                <a:solidFill>
                  <a:schemeClr val="tx1"/>
                </a:solidFill>
                <a:latin typeface="+mj-lt"/>
                <a:ea typeface="Georgia" panose="02040502050405020303" pitchFamily="18" charset="0"/>
                <a:cs typeface="+mn-cs"/>
                <a:sym typeface="Arial" panose="020B0604020202020204" pitchFamily="34" charset="0"/>
              </a:defRPr>
            </a:lvl1pPr>
            <a:lvl2pPr marL="4572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a:defRPr/>
            </a:pPr>
            <a:fld id="{E42BEB3F-08D9-49EF-B61F-64B0AC4A9AB9}" type="slidenum">
              <a:rPr lang="de-DE" altLang="de-DE" smtClean="0"/>
              <a:pPr>
                <a:defRPr/>
              </a:pPr>
              <a:t>21</a:t>
            </a:fld>
            <a:endParaRPr lang="de-DE" altLang="de-DE" dirty="0"/>
          </a:p>
        </p:txBody>
      </p:sp>
      <p:sp>
        <p:nvSpPr>
          <p:cNvPr id="9" name="Fußzeilenplatzhalter 4"/>
          <p:cNvSpPr txBox="1">
            <a:spLocks/>
          </p:cNvSpPr>
          <p:nvPr/>
        </p:nvSpPr>
        <p:spPr>
          <a:xfrm>
            <a:off x="1116013" y="6654799"/>
            <a:ext cx="7056437" cy="168275"/>
          </a:xfrm>
          <a:prstGeom prst="rect">
            <a:avLst/>
          </a:prstGeom>
        </p:spPr>
        <p:txBody>
          <a:bodyPr tIns="0"/>
          <a:lstStyle>
            <a:defPPr>
              <a:defRPr lang="de-DE"/>
            </a:defPPr>
            <a:lvl1pPr algn="l" rtl="0" eaLnBrk="0" fontAlgn="base" hangingPunct="0">
              <a:spcBef>
                <a:spcPct val="0"/>
              </a:spcBef>
              <a:spcAft>
                <a:spcPct val="0"/>
              </a:spcAft>
              <a:defRPr sz="1000" kern="1200">
                <a:solidFill>
                  <a:schemeClr val="tx2"/>
                </a:solidFill>
                <a:latin typeface="Arial Narrow" panose="020B0606020202030204" pitchFamily="34" charset="0"/>
                <a:ea typeface="Georgia" panose="02040502050405020303" pitchFamily="18" charset="0"/>
                <a:cs typeface="Georgia" panose="02040502050405020303" pitchFamily="18" charset="0"/>
                <a:sym typeface="Georgia" panose="02040502050405020303" pitchFamily="18" charset="0"/>
              </a:defRPr>
            </a:lvl1pPr>
            <a:lvl2pPr marL="4572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a:defRPr/>
            </a:pPr>
            <a:r>
              <a:rPr lang="de-DE" smtClean="0"/>
              <a:t>Lehramtsorientierungsveranstaltung</a:t>
            </a:r>
          </a:p>
          <a:p>
            <a:pPr>
              <a:defRPr/>
            </a:pPr>
            <a:endParaRPr lang="de-DE" dirty="0"/>
          </a:p>
        </p:txBody>
      </p:sp>
      <p:sp>
        <p:nvSpPr>
          <p:cNvPr id="10" name="Herz 9"/>
          <p:cNvSpPr/>
          <p:nvPr/>
        </p:nvSpPr>
        <p:spPr bwMode="auto">
          <a:xfrm>
            <a:off x="2267744" y="2204864"/>
            <a:ext cx="1872208" cy="1728192"/>
          </a:xfrm>
          <a:prstGeom prst="heart">
            <a:avLst/>
          </a:prstGeom>
          <a:solidFill>
            <a:schemeClr val="accent5">
              <a:lumMod val="60000"/>
              <a:lumOff val="40000"/>
            </a:schemeClr>
          </a:solidFill>
          <a:ln w="25400" cap="flat" cmpd="sng" algn="ctr">
            <a:solidFill>
              <a:schemeClr val="accent5"/>
            </a:solidFill>
            <a:prstDash val="solid"/>
            <a:bevel/>
            <a:headEnd type="none" w="med" len="med"/>
            <a:tailEnd type="none" w="med" len="med"/>
          </a:ln>
          <a:effectLst/>
          <a:extLst/>
        </p:spPr>
        <p:txBody>
          <a:bodyPr vert="horz" wrap="square" lIns="45720" tIns="45720" rIns="45720" bIns="4572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de-DE" sz="1400" b="0" i="0" u="none" strike="noStrike" cap="none" normalizeH="0" baseline="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11" name="Rechteck 10"/>
          <p:cNvSpPr/>
          <p:nvPr/>
        </p:nvSpPr>
        <p:spPr bwMode="auto">
          <a:xfrm>
            <a:off x="4427984" y="2607295"/>
            <a:ext cx="4932096" cy="923330"/>
          </a:xfrm>
          <a:prstGeom prst="rect">
            <a:avLst/>
          </a:prstGeom>
          <a:solidFill>
            <a:schemeClr val="bg1"/>
          </a:solidFill>
          <a:ln w="25400" cap="flat" cmpd="sng" algn="ctr">
            <a:solidFill>
              <a:schemeClr val="bg1"/>
            </a:solidFill>
            <a:prstDash val="solid"/>
            <a:bevel/>
            <a:headEnd type="none" w="med" len="med"/>
            <a:tailEnd type="none" w="med" len="med"/>
          </a:ln>
          <a:effectLst/>
          <a:extLst/>
        </p:spPr>
        <p:txBody>
          <a:bodyPr vert="horz" wrap="square" lIns="45720" tIns="45720" rIns="45720" bIns="4572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5400" b="0" i="0" u="none" strike="noStrike" cap="none" normalizeH="0" baseline="0" dirty="0" err="1" smtClean="0">
                <a:ln>
                  <a:noFill/>
                </a:ln>
                <a:solidFill>
                  <a:schemeClr val="accent5"/>
                </a:solidFill>
                <a:effectLst/>
                <a:latin typeface="Gadugi" panose="020B0502040204020203" pitchFamily="34" charset="0"/>
                <a:ea typeface="Gadugi" panose="020B0502040204020203" pitchFamily="34" charset="0"/>
                <a:sym typeface="Georgia" panose="02040502050405020303" pitchFamily="18" charset="0"/>
              </a:rPr>
              <a:t>Erstifragen</a:t>
            </a:r>
            <a:r>
              <a:rPr kumimoji="0" lang="de-DE" sz="1400" b="0" i="0" u="none" strike="noStrike" cap="none" normalizeH="0" baseline="0" dirty="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 </a:t>
            </a:r>
          </a:p>
        </p:txBody>
      </p:sp>
    </p:spTree>
    <p:extLst>
      <p:ext uri="{BB962C8B-B14F-4D97-AF65-F5344CB8AC3E}">
        <p14:creationId xmlns:p14="http://schemas.microsoft.com/office/powerpoint/2010/main" val="1836913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628650" y="548680"/>
            <a:ext cx="8119814" cy="5571320"/>
          </a:xfrm>
        </p:spPr>
        <p:txBody>
          <a:bodyPr/>
          <a:lstStyle/>
          <a:p>
            <a:pPr marL="0" indent="0"/>
            <a:r>
              <a:rPr lang="de-DE" b="1" dirty="0">
                <a:ea typeface="Gadugi" panose="020B0502040204020203" pitchFamily="34" charset="0"/>
              </a:rPr>
              <a:t>Heutiger </a:t>
            </a:r>
            <a:r>
              <a:rPr lang="de-DE" b="1" dirty="0" smtClean="0">
                <a:ea typeface="Gadugi" panose="020B0502040204020203" pitchFamily="34" charset="0"/>
              </a:rPr>
              <a:t>Ablauf</a:t>
            </a:r>
          </a:p>
          <a:p>
            <a:pPr marL="0" indent="0"/>
            <a:endParaRPr lang="de-DE" b="1" dirty="0">
              <a:ea typeface="Gadugi" panose="020B0502040204020203" pitchFamily="34" charset="0"/>
            </a:endParaRPr>
          </a:p>
          <a:p>
            <a:pPr marL="285750" indent="-285750">
              <a:buFont typeface="Wingdings" panose="05000000000000000000" pitchFamily="2" charset="2"/>
              <a:buChar char="Ø"/>
            </a:pPr>
            <a:r>
              <a:rPr lang="de-DE" b="1" dirty="0" smtClean="0">
                <a:solidFill>
                  <a:schemeClr val="accent1">
                    <a:lumMod val="75000"/>
                  </a:schemeClr>
                </a:solidFill>
                <a:ea typeface="Gadugi" panose="020B0502040204020203" pitchFamily="34" charset="0"/>
              </a:rPr>
              <a:t> </a:t>
            </a:r>
            <a:r>
              <a:rPr lang="de-DE" dirty="0" smtClean="0">
                <a:solidFill>
                  <a:schemeClr val="accent1">
                    <a:lumMod val="75000"/>
                  </a:schemeClr>
                </a:solidFill>
                <a:ea typeface="Gadugi" panose="020B0502040204020203" pitchFamily="34" charset="0"/>
              </a:rPr>
              <a:t>Allgemeine Studienberatung</a:t>
            </a:r>
          </a:p>
          <a:p>
            <a:pPr marL="285750" indent="-285750">
              <a:buFont typeface="Wingdings" panose="05000000000000000000" pitchFamily="2" charset="2"/>
              <a:buChar char="Ø"/>
            </a:pPr>
            <a:r>
              <a:rPr lang="de-DE" dirty="0" smtClean="0">
                <a:solidFill>
                  <a:schemeClr val="accent1">
                    <a:lumMod val="75000"/>
                  </a:schemeClr>
                </a:solidFill>
                <a:ea typeface="Gadugi" panose="020B0502040204020203" pitchFamily="34" charset="0"/>
              </a:rPr>
              <a:t> Studienaufbau</a:t>
            </a:r>
          </a:p>
          <a:p>
            <a:pPr marL="285750" indent="-285750">
              <a:buFont typeface="Wingdings" panose="05000000000000000000" pitchFamily="2" charset="2"/>
              <a:buChar char="Ø"/>
            </a:pPr>
            <a:r>
              <a:rPr lang="de-DE" dirty="0" smtClean="0">
                <a:solidFill>
                  <a:schemeClr val="accent1">
                    <a:lumMod val="75000"/>
                  </a:schemeClr>
                </a:solidFill>
                <a:ea typeface="Gadugi" panose="020B0502040204020203" pitchFamily="34" charset="0"/>
              </a:rPr>
              <a:t>Wichtige Anlaufstellen</a:t>
            </a:r>
          </a:p>
          <a:p>
            <a:pPr marL="285750" indent="-285750">
              <a:buFont typeface="Wingdings" panose="05000000000000000000" pitchFamily="2" charset="2"/>
              <a:buChar char="Ø"/>
            </a:pPr>
            <a:r>
              <a:rPr lang="de-DE" dirty="0" smtClean="0">
                <a:solidFill>
                  <a:schemeClr val="accent1">
                    <a:lumMod val="75000"/>
                  </a:schemeClr>
                </a:solidFill>
                <a:ea typeface="Gadugi" panose="020B0502040204020203" pitchFamily="34" charset="0"/>
              </a:rPr>
              <a:t>Praxisphasen</a:t>
            </a:r>
            <a:r>
              <a:rPr lang="de-DE" dirty="0">
                <a:solidFill>
                  <a:schemeClr val="accent1">
                    <a:lumMod val="75000"/>
                  </a:schemeClr>
                </a:solidFill>
                <a:ea typeface="Gadugi" panose="020B0502040204020203" pitchFamily="34" charset="0"/>
              </a:rPr>
              <a:t/>
            </a:r>
            <a:br>
              <a:rPr lang="de-DE" dirty="0">
                <a:solidFill>
                  <a:schemeClr val="accent1">
                    <a:lumMod val="75000"/>
                  </a:schemeClr>
                </a:solidFill>
                <a:ea typeface="Gadugi" panose="020B0502040204020203" pitchFamily="34" charset="0"/>
              </a:rPr>
            </a:br>
            <a:r>
              <a:rPr lang="de-DE" dirty="0">
                <a:solidFill>
                  <a:schemeClr val="accent1">
                    <a:lumMod val="75000"/>
                  </a:schemeClr>
                </a:solidFill>
                <a:ea typeface="Gadugi" panose="020B0502040204020203" pitchFamily="34" charset="0"/>
              </a:rPr>
              <a:t> </a:t>
            </a:r>
            <a:endParaRPr lang="de-DE" b="1" dirty="0" smtClean="0">
              <a:solidFill>
                <a:schemeClr val="accent1">
                  <a:lumMod val="75000"/>
                </a:schemeClr>
              </a:solidFill>
              <a:ea typeface="Gadugi" panose="020B0502040204020203" pitchFamily="34" charset="0"/>
              <a:sym typeface="Wingdings" panose="05000000000000000000" pitchFamily="2" charset="2"/>
            </a:endParaRPr>
          </a:p>
          <a:p>
            <a:pPr marL="285750" indent="-285750">
              <a:buFont typeface="Wingdings" panose="05000000000000000000" pitchFamily="2" charset="2"/>
              <a:buChar char="Ø"/>
            </a:pPr>
            <a:r>
              <a:rPr lang="de-DE" dirty="0" smtClean="0">
                <a:solidFill>
                  <a:schemeClr val="accent1">
                    <a:lumMod val="75000"/>
                  </a:schemeClr>
                </a:solidFill>
                <a:ea typeface="Gadugi" panose="020B0502040204020203" pitchFamily="34" charset="0"/>
              </a:rPr>
              <a:t>Termine im Ersten Semester</a:t>
            </a:r>
            <a:r>
              <a:rPr lang="de-DE" dirty="0">
                <a:solidFill>
                  <a:schemeClr val="accent1">
                    <a:lumMod val="75000"/>
                  </a:schemeClr>
                </a:solidFill>
                <a:ea typeface="Gadugi" panose="020B0502040204020203" pitchFamily="34" charset="0"/>
              </a:rPr>
              <a:t/>
            </a:r>
            <a:br>
              <a:rPr lang="de-DE" dirty="0">
                <a:solidFill>
                  <a:schemeClr val="accent1">
                    <a:lumMod val="75000"/>
                  </a:schemeClr>
                </a:solidFill>
                <a:ea typeface="Gadugi" panose="020B0502040204020203" pitchFamily="34" charset="0"/>
              </a:rPr>
            </a:br>
            <a:endParaRPr lang="de-DE" dirty="0">
              <a:solidFill>
                <a:schemeClr val="accent1">
                  <a:lumMod val="75000"/>
                </a:schemeClr>
              </a:solidFill>
              <a:ea typeface="Gadugi" panose="020B0502040204020203" pitchFamily="34" charset="0"/>
              <a:sym typeface="Wingdings" panose="05000000000000000000" pitchFamily="2" charset="2"/>
            </a:endParaRPr>
          </a:p>
          <a:p>
            <a:pPr marL="285750" indent="-285750">
              <a:buFont typeface="Wingdings" panose="05000000000000000000" pitchFamily="2" charset="2"/>
              <a:buChar char="Ø"/>
            </a:pPr>
            <a:r>
              <a:rPr lang="de-DE" dirty="0" smtClean="0">
                <a:solidFill>
                  <a:schemeClr val="accent1">
                    <a:lumMod val="75000"/>
                  </a:schemeClr>
                </a:solidFill>
                <a:ea typeface="Gadugi" panose="020B0502040204020203" pitchFamily="34" charset="0"/>
              </a:rPr>
              <a:t>Pause</a:t>
            </a:r>
          </a:p>
          <a:p>
            <a:pPr marL="285750" indent="-285750">
              <a:buFont typeface="Wingdings" panose="05000000000000000000" pitchFamily="2" charset="2"/>
              <a:buChar char="Ø"/>
            </a:pPr>
            <a:r>
              <a:rPr lang="de-DE" dirty="0" smtClean="0">
                <a:solidFill>
                  <a:schemeClr val="accent1">
                    <a:lumMod val="75000"/>
                  </a:schemeClr>
                </a:solidFill>
                <a:ea typeface="Gadugi" panose="020B0502040204020203" pitchFamily="34" charset="0"/>
                <a:sym typeface="Wingdings" panose="05000000000000000000" pitchFamily="2" charset="2"/>
              </a:rPr>
              <a:t> </a:t>
            </a:r>
            <a:r>
              <a:rPr lang="de-DE" dirty="0">
                <a:solidFill>
                  <a:schemeClr val="accent1">
                    <a:lumMod val="75000"/>
                  </a:schemeClr>
                </a:solidFill>
                <a:ea typeface="Gadugi" panose="020B0502040204020203" pitchFamily="34" charset="0"/>
              </a:rPr>
              <a:t>Vorstellung Fachschaft </a:t>
            </a:r>
            <a:br>
              <a:rPr lang="de-DE" dirty="0">
                <a:solidFill>
                  <a:schemeClr val="accent1">
                    <a:lumMod val="75000"/>
                  </a:schemeClr>
                </a:solidFill>
                <a:ea typeface="Gadugi" panose="020B0502040204020203" pitchFamily="34" charset="0"/>
              </a:rPr>
            </a:br>
            <a:endParaRPr lang="de-DE" dirty="0" smtClean="0">
              <a:solidFill>
                <a:schemeClr val="accent1">
                  <a:lumMod val="75000"/>
                </a:schemeClr>
              </a:solidFill>
              <a:ea typeface="Gadugi" panose="020B0502040204020203" pitchFamily="34" charset="0"/>
            </a:endParaRPr>
          </a:p>
          <a:p>
            <a:pPr marL="285750" indent="-285750">
              <a:buFont typeface="Wingdings" panose="05000000000000000000" pitchFamily="2" charset="2"/>
              <a:buChar char="Ø"/>
            </a:pPr>
            <a:r>
              <a:rPr lang="de-DE" dirty="0" smtClean="0">
                <a:solidFill>
                  <a:schemeClr val="accent1">
                    <a:lumMod val="75000"/>
                  </a:schemeClr>
                </a:solidFill>
                <a:ea typeface="Gadugi" panose="020B0502040204020203" pitchFamily="34" charset="0"/>
              </a:rPr>
              <a:t>Evaluation</a:t>
            </a:r>
          </a:p>
          <a:p>
            <a:pPr marL="285750" indent="-285750">
              <a:buFont typeface="Wingdings" panose="05000000000000000000" pitchFamily="2" charset="2"/>
              <a:buChar char="Ø"/>
            </a:pPr>
            <a:r>
              <a:rPr lang="de-DE" dirty="0" smtClean="0">
                <a:solidFill>
                  <a:schemeClr val="accent1">
                    <a:lumMod val="75000"/>
                  </a:schemeClr>
                </a:solidFill>
                <a:ea typeface="Gadugi" panose="020B0502040204020203" pitchFamily="34" charset="0"/>
              </a:rPr>
              <a:t>offene </a:t>
            </a:r>
            <a:r>
              <a:rPr lang="de-DE" dirty="0">
                <a:solidFill>
                  <a:schemeClr val="accent1">
                    <a:lumMod val="75000"/>
                  </a:schemeClr>
                </a:solidFill>
                <a:ea typeface="Gadugi" panose="020B0502040204020203" pitchFamily="34" charset="0"/>
              </a:rPr>
              <a:t>Fragen</a:t>
            </a:r>
            <a:r>
              <a:rPr lang="de-DE" dirty="0">
                <a:solidFill>
                  <a:schemeClr val="bg2">
                    <a:lumMod val="25000"/>
                  </a:schemeClr>
                </a:solidFill>
                <a:ea typeface="Gadugi" panose="020B0502040204020203" pitchFamily="34" charset="0"/>
              </a:rPr>
              <a:t/>
            </a:r>
            <a:br>
              <a:rPr lang="de-DE" dirty="0">
                <a:solidFill>
                  <a:schemeClr val="bg2">
                    <a:lumMod val="25000"/>
                  </a:schemeClr>
                </a:solidFill>
                <a:ea typeface="Gadugi" panose="020B0502040204020203" pitchFamily="34" charset="0"/>
              </a:rPr>
            </a:br>
            <a:r>
              <a:rPr lang="de-DE" dirty="0">
                <a:solidFill>
                  <a:schemeClr val="bg2">
                    <a:lumMod val="10000"/>
                  </a:schemeClr>
                </a:solidFill>
              </a:rPr>
              <a:t/>
            </a:r>
            <a:br>
              <a:rPr lang="de-DE" dirty="0">
                <a:solidFill>
                  <a:schemeClr val="bg2">
                    <a:lumMod val="10000"/>
                  </a:schemeClr>
                </a:solidFill>
              </a:rPr>
            </a:br>
            <a:endParaRPr lang="de-DE" dirty="0"/>
          </a:p>
        </p:txBody>
      </p:sp>
      <p:sp>
        <p:nvSpPr>
          <p:cNvPr id="4" name="Foliennummernplatzhalter 3"/>
          <p:cNvSpPr>
            <a:spLocks noGrp="1"/>
          </p:cNvSpPr>
          <p:nvPr>
            <p:ph type="sldNum" sz="quarter" idx="4"/>
          </p:nvPr>
        </p:nvSpPr>
        <p:spPr/>
        <p:txBody>
          <a:bodyPr/>
          <a:lstStyle/>
          <a:p>
            <a:pPr>
              <a:defRPr/>
            </a:pPr>
            <a:fld id="{E42BEB3F-08D9-49EF-B61F-64B0AC4A9AB9}" type="slidenum">
              <a:rPr lang="de-DE" altLang="de-DE" smtClean="0"/>
              <a:pPr>
                <a:defRPr/>
              </a:pPr>
              <a:t>3</a:t>
            </a:fld>
            <a:endParaRPr lang="de-DE" altLang="de-DE" dirty="0"/>
          </a:p>
        </p:txBody>
      </p:sp>
      <p:sp>
        <p:nvSpPr>
          <p:cNvPr id="5" name="Fußzeilenplatzhalter 4"/>
          <p:cNvSpPr>
            <a:spLocks noGrp="1"/>
          </p:cNvSpPr>
          <p:nvPr>
            <p:ph type="ftr" sz="quarter" idx="3"/>
          </p:nvPr>
        </p:nvSpPr>
        <p:spPr/>
        <p:txBody>
          <a:bodyPr/>
          <a:lstStyle/>
          <a:p>
            <a:pPr>
              <a:defRPr/>
            </a:pPr>
            <a:r>
              <a:rPr lang="de-DE" dirty="0" smtClean="0"/>
              <a:t>Vortrag zur LOV</a:t>
            </a:r>
            <a:endParaRPr lang="de-DE" dirty="0"/>
          </a:p>
        </p:txBody>
      </p:sp>
    </p:spTree>
    <p:extLst>
      <p:ext uri="{BB962C8B-B14F-4D97-AF65-F5344CB8AC3E}">
        <p14:creationId xmlns:p14="http://schemas.microsoft.com/office/powerpoint/2010/main" val="508996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Studienberatung im Lehramtsstudium</a:t>
            </a:r>
            <a:endParaRPr lang="de-DE" dirty="0"/>
          </a:p>
        </p:txBody>
      </p:sp>
      <p:sp>
        <p:nvSpPr>
          <p:cNvPr id="9" name="Inhaltsplatzhalter 8"/>
          <p:cNvSpPr>
            <a:spLocks noGrp="1"/>
          </p:cNvSpPr>
          <p:nvPr>
            <p:ph idx="1"/>
          </p:nvPr>
        </p:nvSpPr>
        <p:spPr/>
        <p:txBody>
          <a:bodyPr/>
          <a:lstStyle/>
          <a:p>
            <a:r>
              <a:rPr lang="de-DE" dirty="0" smtClean="0"/>
              <a:t>Martina Ripplinger  / E-Mail Adresse: lehramtsstube@uni-frankfurt.de</a:t>
            </a:r>
            <a:endParaRPr lang="de-DE" dirty="0"/>
          </a:p>
          <a:p>
            <a:r>
              <a:rPr lang="de-DE" dirty="0" smtClean="0"/>
              <a:t>Ich unterstütze Sie bei komplexeren Anliegen:</a:t>
            </a:r>
          </a:p>
          <a:p>
            <a:endParaRPr lang="de-DE" sz="1200" dirty="0"/>
          </a:p>
          <a:p>
            <a:pPr>
              <a:buFont typeface="Wingdings" panose="05000000000000000000" pitchFamily="2" charset="2"/>
              <a:buChar char="Ø"/>
            </a:pPr>
            <a:r>
              <a:rPr lang="de-DE" sz="1200" dirty="0" smtClean="0"/>
              <a:t>Studienverlauf (Fachwechsel, Studiengangwechsel, Studienorganisation, Studienzweifel)</a:t>
            </a:r>
          </a:p>
          <a:p>
            <a:pPr>
              <a:buFont typeface="Wingdings" panose="05000000000000000000" pitchFamily="2" charset="2"/>
              <a:buChar char="Ø"/>
            </a:pPr>
            <a:r>
              <a:rPr lang="de-DE" sz="1200" dirty="0" smtClean="0"/>
              <a:t>Examensplanung (Prüfer*innensuche, Prüfungsteile, Zeiteinteilung)</a:t>
            </a:r>
          </a:p>
          <a:p>
            <a:pPr>
              <a:buFont typeface="Wingdings" panose="05000000000000000000" pitchFamily="2" charset="2"/>
              <a:buChar char="Ø"/>
            </a:pPr>
            <a:r>
              <a:rPr lang="de-DE" sz="1200" dirty="0" smtClean="0"/>
              <a:t>Familienverantwortung (Mutterschutz, Urlaubssemester, pflegebedürftige Angehörige)</a:t>
            </a:r>
          </a:p>
          <a:p>
            <a:pPr>
              <a:buFont typeface="Wingdings" panose="05000000000000000000" pitchFamily="2" charset="2"/>
              <a:buChar char="Ø"/>
            </a:pPr>
            <a:r>
              <a:rPr lang="de-DE" sz="1200" dirty="0" smtClean="0"/>
              <a:t>Nachteilsausgleich (Studierende mit chronischer Erkrankung und/oder Behinderungen)</a:t>
            </a:r>
          </a:p>
          <a:p>
            <a:pPr>
              <a:buFont typeface="Wingdings" panose="05000000000000000000" pitchFamily="2" charset="2"/>
              <a:buChar char="Ø"/>
            </a:pPr>
            <a:r>
              <a:rPr lang="de-DE" sz="1400" dirty="0"/>
              <a:t>e</a:t>
            </a:r>
            <a:r>
              <a:rPr lang="de-DE" sz="1400" dirty="0" smtClean="0"/>
              <a:t>tc.</a:t>
            </a:r>
          </a:p>
          <a:p>
            <a:pPr marL="0" indent="0"/>
            <a:endParaRPr lang="de-DE" sz="1400" dirty="0"/>
          </a:p>
          <a:p>
            <a:pPr marL="0" indent="0"/>
            <a:r>
              <a:rPr lang="de-DE" sz="1400" dirty="0" smtClean="0"/>
              <a:t>Hier finden Sie mich:</a:t>
            </a:r>
            <a:endParaRPr lang="de-DE" sz="1400" dirty="0"/>
          </a:p>
          <a:p>
            <a:pPr>
              <a:buFont typeface="Wingdings" panose="05000000000000000000" pitchFamily="2" charset="2"/>
              <a:buChar char="Ø"/>
            </a:pPr>
            <a:r>
              <a:rPr lang="de-DE" sz="1400" dirty="0">
                <a:hlinkClick r:id="rId2"/>
              </a:rPr>
              <a:t>https://</a:t>
            </a:r>
            <a:r>
              <a:rPr lang="de-DE" sz="1400" dirty="0" smtClean="0">
                <a:hlinkClick r:id="rId2"/>
              </a:rPr>
              <a:t>www.uni-frankfurt.de/70233906/Allgemeine_Studienberatung_Lehramt</a:t>
            </a:r>
            <a:endParaRPr lang="de-DE" sz="1400" dirty="0" smtClean="0"/>
          </a:p>
          <a:p>
            <a:r>
              <a:rPr lang="de-DE" sz="900" dirty="0">
                <a:latin typeface="Gadugi" panose="020B0502040204020203" pitchFamily="34" charset="0"/>
                <a:ea typeface="Gadugi" panose="020B0502040204020203" pitchFamily="34" charset="0"/>
              </a:rPr>
              <a:t>Online-Sprechzeit (virtuell, ohne Voranmeldung</a:t>
            </a:r>
            <a:r>
              <a:rPr lang="de-DE" sz="900" dirty="0" smtClean="0">
                <a:latin typeface="Gadugi" panose="020B0502040204020203" pitchFamily="34" charset="0"/>
                <a:ea typeface="Gadugi" panose="020B0502040204020203" pitchFamily="34" charset="0"/>
              </a:rPr>
              <a:t>!): </a:t>
            </a:r>
            <a:endParaRPr lang="de-DE" sz="900" dirty="0">
              <a:latin typeface="Gadugi" panose="020B0502040204020203" pitchFamily="34" charset="0"/>
              <a:ea typeface="Gadugi" panose="020B0502040204020203" pitchFamily="34" charset="0"/>
            </a:endParaRPr>
          </a:p>
          <a:p>
            <a:r>
              <a:rPr lang="de-DE" sz="900" dirty="0">
                <a:latin typeface="Gadugi" panose="020B0502040204020203" pitchFamily="34" charset="0"/>
                <a:ea typeface="Gadugi" panose="020B0502040204020203" pitchFamily="34" charset="0"/>
              </a:rPr>
              <a:t>Persönliche Sprechstunde in Präsenz nur nach vorheriger Anmeldung:</a:t>
            </a:r>
          </a:p>
          <a:p>
            <a:r>
              <a:rPr lang="de-DE" sz="900" dirty="0">
                <a:latin typeface="Gadugi" panose="020B0502040204020203" pitchFamily="34" charset="0"/>
                <a:ea typeface="Gadugi" panose="020B0502040204020203" pitchFamily="34" charset="0"/>
              </a:rPr>
              <a:t>Donnerstag 13-14:30 Uhr</a:t>
            </a:r>
          </a:p>
          <a:p>
            <a:r>
              <a:rPr lang="de-DE" sz="900" dirty="0">
                <a:latin typeface="Gadugi" panose="020B0502040204020203" pitchFamily="34" charset="0"/>
                <a:ea typeface="Gadugi" panose="020B0502040204020203" pitchFamily="34" charset="0"/>
              </a:rPr>
              <a:t>Bitte tragen Sie sich über "Terminvergabe Sprechstunde Info-Café Main-Lehramt" in unserem</a:t>
            </a:r>
          </a:p>
          <a:p>
            <a:r>
              <a:rPr lang="de-DE" sz="900" dirty="0">
                <a:latin typeface="Gadugi" panose="020B0502040204020203" pitchFamily="34" charset="0"/>
                <a:ea typeface="Gadugi" panose="020B0502040204020203" pitchFamily="34" charset="0"/>
              </a:rPr>
              <a:t> </a:t>
            </a:r>
            <a:r>
              <a:rPr lang="de-DE" sz="900" b="1" dirty="0">
                <a:latin typeface="Gadugi" panose="020B0502040204020203" pitchFamily="34" charset="0"/>
                <a:ea typeface="Gadugi" panose="020B0502040204020203" pitchFamily="34" charset="0"/>
                <a:hlinkClick r:id="rId3"/>
              </a:rPr>
              <a:t>semesterübergreifenden OLAT-Kurs</a:t>
            </a:r>
            <a:r>
              <a:rPr lang="de-DE" sz="900" dirty="0">
                <a:latin typeface="Gadugi" panose="020B0502040204020203" pitchFamily="34" charset="0"/>
                <a:ea typeface="Gadugi" panose="020B0502040204020203" pitchFamily="34" charset="0"/>
              </a:rPr>
              <a:t> für einen Termin in Präsenz ein.</a:t>
            </a:r>
          </a:p>
          <a:p>
            <a:endParaRPr lang="de-DE" sz="900" dirty="0">
              <a:latin typeface="Gadugi" panose="020B0502040204020203" pitchFamily="34" charset="0"/>
              <a:ea typeface="Gadugi" panose="020B0502040204020203" pitchFamily="34" charset="0"/>
            </a:endParaRPr>
          </a:p>
          <a:p>
            <a:r>
              <a:rPr lang="de-DE" sz="900" dirty="0">
                <a:latin typeface="Gadugi" panose="020B0502040204020203" pitchFamily="34" charset="0"/>
                <a:ea typeface="Gadugi" panose="020B0502040204020203" pitchFamily="34" charset="0"/>
              </a:rPr>
              <a:t>Online-Sprechzeit (virtuell, ohne Voranmeldung!): </a:t>
            </a:r>
          </a:p>
          <a:p>
            <a:r>
              <a:rPr lang="de-DE" sz="900" dirty="0" smtClean="0">
                <a:latin typeface="Gadugi" panose="020B0502040204020203" pitchFamily="34" charset="0"/>
                <a:ea typeface="Gadugi" panose="020B0502040204020203" pitchFamily="34" charset="0"/>
              </a:rPr>
              <a:t>Montag </a:t>
            </a:r>
            <a:r>
              <a:rPr lang="de-DE" sz="900" dirty="0">
                <a:latin typeface="Gadugi" panose="020B0502040204020203" pitchFamily="34" charset="0"/>
                <a:ea typeface="Gadugi" panose="020B0502040204020203" pitchFamily="34" charset="0"/>
              </a:rPr>
              <a:t>10-12 Uhr  und Donnerstag </a:t>
            </a:r>
            <a:r>
              <a:rPr lang="de-DE" sz="900" dirty="0" smtClean="0">
                <a:latin typeface="Gadugi" panose="020B0502040204020203" pitchFamily="34" charset="0"/>
                <a:ea typeface="Gadugi" panose="020B0502040204020203" pitchFamily="34" charset="0"/>
              </a:rPr>
              <a:t>9:30 -11:30 </a:t>
            </a:r>
            <a:r>
              <a:rPr lang="de-DE" sz="900" dirty="0">
                <a:latin typeface="Gadugi" panose="020B0502040204020203" pitchFamily="34" charset="0"/>
                <a:ea typeface="Gadugi" panose="020B0502040204020203" pitchFamily="34" charset="0"/>
              </a:rPr>
              <a:t>Uhr </a:t>
            </a:r>
          </a:p>
          <a:p>
            <a:r>
              <a:rPr lang="de-DE" sz="900" dirty="0">
                <a:latin typeface="Gadugi" panose="020B0502040204020203" pitchFamily="34" charset="0"/>
                <a:ea typeface="Gadugi" panose="020B0502040204020203" pitchFamily="34" charset="0"/>
              </a:rPr>
              <a:t>Zugang Big Blue Botton-Sprechstunde:</a:t>
            </a:r>
          </a:p>
          <a:p>
            <a:r>
              <a:rPr lang="de-DE" sz="900" dirty="0">
                <a:latin typeface="Gadugi" panose="020B0502040204020203" pitchFamily="34" charset="0"/>
                <a:ea typeface="Gadugi" panose="020B0502040204020203" pitchFamily="34" charset="0"/>
              </a:rPr>
              <a:t>Einwahl per Link: Bitte klicken Sie </a:t>
            </a:r>
            <a:r>
              <a:rPr lang="de-DE" sz="900" b="1" dirty="0">
                <a:latin typeface="Gadugi" panose="020B0502040204020203" pitchFamily="34" charset="0"/>
                <a:ea typeface="Gadugi" panose="020B0502040204020203" pitchFamily="34" charset="0"/>
                <a:hlinkClick r:id="rId4"/>
              </a:rPr>
              <a:t>HIER</a:t>
            </a:r>
            <a:r>
              <a:rPr lang="de-DE" sz="900" dirty="0">
                <a:latin typeface="Gadugi" panose="020B0502040204020203" pitchFamily="34" charset="0"/>
                <a:ea typeface="Gadugi" panose="020B0502040204020203" pitchFamily="34" charset="0"/>
              </a:rPr>
              <a:t> </a:t>
            </a:r>
          </a:p>
          <a:p>
            <a:r>
              <a:rPr lang="de-DE" sz="900" dirty="0">
                <a:latin typeface="Gadugi" panose="020B0502040204020203" pitchFamily="34" charset="0"/>
                <a:ea typeface="Gadugi" panose="020B0502040204020203" pitchFamily="34" charset="0"/>
              </a:rPr>
              <a:t>Zugangscode: 308484</a:t>
            </a:r>
          </a:p>
          <a:p>
            <a:pPr marL="0" indent="0"/>
            <a:endParaRPr lang="de-DE" sz="1400" dirty="0" smtClean="0"/>
          </a:p>
        </p:txBody>
      </p:sp>
      <p:sp>
        <p:nvSpPr>
          <p:cNvPr id="4" name="Foliennummernplatzhalter 3"/>
          <p:cNvSpPr>
            <a:spLocks noGrp="1"/>
          </p:cNvSpPr>
          <p:nvPr>
            <p:ph type="sldNum" sz="quarter" idx="4"/>
          </p:nvPr>
        </p:nvSpPr>
        <p:spPr/>
        <p:txBody>
          <a:bodyPr/>
          <a:lstStyle/>
          <a:p>
            <a:fld id="{E42BEB3F-08D9-49EF-B61F-64B0AC4A9AB9}" type="slidenum">
              <a:rPr lang="de-DE" altLang="de-DE" smtClean="0"/>
              <a:pPr/>
              <a:t>4</a:t>
            </a:fld>
            <a:endParaRPr lang="de-DE" altLang="de-DE" dirty="0"/>
          </a:p>
        </p:txBody>
      </p:sp>
      <p:sp>
        <p:nvSpPr>
          <p:cNvPr id="5" name="Fußzeilenplatzhalter 4"/>
          <p:cNvSpPr>
            <a:spLocks noGrp="1"/>
          </p:cNvSpPr>
          <p:nvPr>
            <p:ph type="ftr" sz="quarter" idx="3"/>
          </p:nvPr>
        </p:nvSpPr>
        <p:spPr/>
        <p:txBody>
          <a:bodyPr/>
          <a:lstStyle/>
          <a:p>
            <a:r>
              <a:rPr lang="de-DE" smtClean="0"/>
              <a:t>Titel der Veranstaltung</a:t>
            </a:r>
            <a:endParaRPr lang="de-DE"/>
          </a:p>
        </p:txBody>
      </p:sp>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3600000"/>
            <a:ext cx="1260000" cy="1260000"/>
          </a:xfrm>
          <a:prstGeom prst="rect">
            <a:avLst/>
          </a:prstGeom>
        </p:spPr>
      </p:pic>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4281" y="5683574"/>
            <a:ext cx="2992418" cy="703826"/>
          </a:xfrm>
          <a:prstGeom prst="rect">
            <a:avLst/>
          </a:prstGeom>
        </p:spPr>
      </p:pic>
    </p:spTree>
    <p:extLst>
      <p:ext uri="{BB962C8B-B14F-4D97-AF65-F5344CB8AC3E}">
        <p14:creationId xmlns:p14="http://schemas.microsoft.com/office/powerpoint/2010/main" val="1955969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7442" y="26691"/>
            <a:ext cx="6598854" cy="792088"/>
          </a:xfrm>
        </p:spPr>
        <p:txBody>
          <a:bodyPr/>
          <a:lstStyle/>
          <a:p>
            <a:r>
              <a:rPr lang="de-DE" dirty="0" smtClean="0">
                <a:solidFill>
                  <a:srgbClr val="FF7C80"/>
                </a:solidFill>
                <a:latin typeface="Gadugi" panose="020B0502040204020203" pitchFamily="34" charset="0"/>
                <a:ea typeface="Gadugi" panose="020B0502040204020203" pitchFamily="34" charset="0"/>
              </a:rPr>
              <a:t>Kurze Anliegen </a:t>
            </a:r>
            <a:r>
              <a:rPr lang="de-DE" dirty="0">
                <a:solidFill>
                  <a:srgbClr val="FF7C80"/>
                </a:solidFill>
                <a:latin typeface="Gadugi" panose="020B0502040204020203" pitchFamily="34" charset="0"/>
                <a:ea typeface="Gadugi" panose="020B0502040204020203" pitchFamily="34" charset="0"/>
              </a:rPr>
              <a:t>rund ums Lehramtsstudium</a:t>
            </a:r>
          </a:p>
        </p:txBody>
      </p:sp>
      <p:sp>
        <p:nvSpPr>
          <p:cNvPr id="3" name="Inhaltsplatzhalter 2"/>
          <p:cNvSpPr>
            <a:spLocks noGrp="1"/>
          </p:cNvSpPr>
          <p:nvPr>
            <p:ph idx="1"/>
          </p:nvPr>
        </p:nvSpPr>
        <p:spPr>
          <a:xfrm>
            <a:off x="637442" y="116632"/>
            <a:ext cx="8119814" cy="4536504"/>
          </a:xfrm>
        </p:spPr>
        <p:txBody>
          <a:bodyPr/>
          <a:lstStyle/>
          <a:p>
            <a:endParaRPr lang="de-DE" dirty="0"/>
          </a:p>
        </p:txBody>
      </p:sp>
      <p:sp>
        <p:nvSpPr>
          <p:cNvPr id="4" name="Foliennummernplatzhalter 3"/>
          <p:cNvSpPr>
            <a:spLocks noGrp="1"/>
          </p:cNvSpPr>
          <p:nvPr>
            <p:ph type="sldNum" sz="quarter" idx="4"/>
          </p:nvPr>
        </p:nvSpPr>
        <p:spPr/>
        <p:txBody>
          <a:bodyPr/>
          <a:lstStyle/>
          <a:p>
            <a:pPr>
              <a:defRPr/>
            </a:pPr>
            <a:fld id="{E42BEB3F-08D9-49EF-B61F-64B0AC4A9AB9}" type="slidenum">
              <a:rPr lang="de-DE" altLang="de-DE" smtClean="0"/>
              <a:pPr>
                <a:defRPr/>
              </a:pPr>
              <a:t>5</a:t>
            </a:fld>
            <a:endParaRPr lang="de-DE" altLang="de-DE" dirty="0"/>
          </a:p>
        </p:txBody>
      </p:sp>
      <p:sp>
        <p:nvSpPr>
          <p:cNvPr id="5" name="Fußzeilenplatzhalter 4"/>
          <p:cNvSpPr>
            <a:spLocks noGrp="1"/>
          </p:cNvSpPr>
          <p:nvPr>
            <p:ph type="ftr" sz="quarter" idx="3"/>
          </p:nvPr>
        </p:nvSpPr>
        <p:spPr/>
        <p:txBody>
          <a:bodyPr/>
          <a:lstStyle/>
          <a:p>
            <a:pPr>
              <a:defRPr/>
            </a:pPr>
            <a:r>
              <a:rPr lang="de-DE" smtClean="0"/>
              <a:t>Titel der Veranstaltung</a:t>
            </a:r>
            <a:endParaRPr lang="de-DE"/>
          </a:p>
        </p:txBody>
      </p:sp>
      <p:sp>
        <p:nvSpPr>
          <p:cNvPr id="6" name="Titel 1"/>
          <p:cNvSpPr txBox="1">
            <a:spLocks/>
          </p:cNvSpPr>
          <p:nvPr/>
        </p:nvSpPr>
        <p:spPr>
          <a:xfrm>
            <a:off x="637442" y="116632"/>
            <a:ext cx="6598854" cy="1152128"/>
          </a:xfrm>
          <a:prstGeom prst="rect">
            <a:avLst/>
          </a:prstGeom>
        </p:spPr>
        <p:txBody>
          <a:bodyPr anchor="b"/>
          <a:lstStyle>
            <a:lvl1pPr algn="l" rtl="0" eaLnBrk="0" fontAlgn="base" hangingPunct="0">
              <a:spcBef>
                <a:spcPct val="0"/>
              </a:spcBef>
              <a:spcAft>
                <a:spcPct val="0"/>
              </a:spcAft>
              <a:defRPr kern="1200">
                <a:solidFill>
                  <a:schemeClr val="tx1"/>
                </a:solidFill>
                <a:latin typeface="+mj-lt"/>
                <a:ea typeface="+mj-ea"/>
                <a:cs typeface="+mj-cs"/>
                <a:sym typeface="Arial Narrow" panose="020B0606020202030204" pitchFamily="34" charset="0"/>
              </a:defRPr>
            </a:lvl1pPr>
            <a:lvl2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2pPr>
            <a:lvl3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3pPr>
            <a:lvl4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4pPr>
            <a:lvl5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5pPr>
            <a:lvl6pPr marL="4572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6pPr>
            <a:lvl7pPr marL="9144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7pPr>
            <a:lvl8pPr marL="13716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8pPr>
            <a:lvl9pPr marL="18288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9pPr>
          </a:lstStyle>
          <a:p>
            <a:endParaRPr lang="de-DE" sz="2400" dirty="0">
              <a:solidFill>
                <a:srgbClr val="FF7C80"/>
              </a:solidFill>
              <a:latin typeface="Gadugi" panose="020B0502040204020203" pitchFamily="34" charset="0"/>
              <a:ea typeface="Gadugi" panose="020B0502040204020203" pitchFamily="34" charset="0"/>
            </a:endParaRPr>
          </a:p>
        </p:txBody>
      </p:sp>
      <p:sp>
        <p:nvSpPr>
          <p:cNvPr id="7" name="Foliennummernplatzhalter 3"/>
          <p:cNvSpPr txBox="1">
            <a:spLocks/>
          </p:cNvSpPr>
          <p:nvPr/>
        </p:nvSpPr>
        <p:spPr bwMode="auto">
          <a:xfrm>
            <a:off x="8640000" y="6660000"/>
            <a:ext cx="345877" cy="1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defPPr>
              <a:defRPr lang="de-DE"/>
            </a:defPPr>
            <a:lvl1pPr algn="r" rtl="0" eaLnBrk="1" fontAlgn="base" hangingPunct="0">
              <a:spcBef>
                <a:spcPct val="0"/>
              </a:spcBef>
              <a:spcAft>
                <a:spcPct val="0"/>
              </a:spcAft>
              <a:defRPr sz="1000" kern="1200">
                <a:solidFill>
                  <a:schemeClr val="tx1"/>
                </a:solidFill>
                <a:latin typeface="+mj-lt"/>
                <a:ea typeface="Georgia" panose="02040502050405020303" pitchFamily="18" charset="0"/>
                <a:cs typeface="+mn-cs"/>
                <a:sym typeface="Arial" panose="020B0604020202020204" pitchFamily="34" charset="0"/>
              </a:defRPr>
            </a:lvl1pPr>
            <a:lvl2pPr marL="4572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a:defRPr/>
            </a:pPr>
            <a:fld id="{E42BEB3F-08D9-49EF-B61F-64B0AC4A9AB9}" type="slidenum">
              <a:rPr lang="de-DE" altLang="de-DE" smtClean="0"/>
              <a:pPr>
                <a:defRPr/>
              </a:pPr>
              <a:t>5</a:t>
            </a:fld>
            <a:endParaRPr lang="de-DE" altLang="de-DE" dirty="0"/>
          </a:p>
        </p:txBody>
      </p:sp>
      <p:sp>
        <p:nvSpPr>
          <p:cNvPr id="8" name="Fußzeilenplatzhalter 4"/>
          <p:cNvSpPr txBox="1">
            <a:spLocks/>
          </p:cNvSpPr>
          <p:nvPr/>
        </p:nvSpPr>
        <p:spPr>
          <a:xfrm>
            <a:off x="1116013" y="6654799"/>
            <a:ext cx="7056437" cy="168275"/>
          </a:xfrm>
          <a:prstGeom prst="rect">
            <a:avLst/>
          </a:prstGeom>
        </p:spPr>
        <p:txBody>
          <a:bodyPr tIns="0"/>
          <a:lstStyle>
            <a:defPPr>
              <a:defRPr lang="de-DE"/>
            </a:defPPr>
            <a:lvl1pPr algn="l" rtl="0" eaLnBrk="0" fontAlgn="base" hangingPunct="0">
              <a:spcBef>
                <a:spcPct val="0"/>
              </a:spcBef>
              <a:spcAft>
                <a:spcPct val="0"/>
              </a:spcAft>
              <a:defRPr sz="1000" kern="1200">
                <a:solidFill>
                  <a:schemeClr val="tx2"/>
                </a:solidFill>
                <a:latin typeface="Arial Narrow" panose="020B0606020202030204" pitchFamily="34" charset="0"/>
                <a:ea typeface="Georgia" panose="02040502050405020303" pitchFamily="18" charset="0"/>
                <a:cs typeface="Georgia" panose="02040502050405020303" pitchFamily="18" charset="0"/>
                <a:sym typeface="Georgia" panose="02040502050405020303" pitchFamily="18" charset="0"/>
              </a:defRPr>
            </a:lvl1pPr>
            <a:lvl2pPr marL="4572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a:defRPr/>
            </a:pPr>
            <a:r>
              <a:rPr lang="de-DE" smtClean="0"/>
              <a:t>Titel der Veranstaltung</a:t>
            </a:r>
            <a:endParaRPr lang="de-DE"/>
          </a:p>
        </p:txBody>
      </p:sp>
      <p:pic>
        <p:nvPicPr>
          <p:cNvPr id="9" name="Inhaltsplatzhalt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8180" y="2058048"/>
            <a:ext cx="828000" cy="1177737"/>
          </a:xfrm>
          <a:prstGeom prst="rect">
            <a:avLst/>
          </a:prstGeom>
        </p:spPr>
      </p:pic>
      <p:pic>
        <p:nvPicPr>
          <p:cNvPr id="10" name="Grafik 9"/>
          <p:cNvPicPr>
            <a:picLocks noChangeAspect="1"/>
          </p:cNvPicPr>
          <p:nvPr/>
        </p:nvPicPr>
        <p:blipFill>
          <a:blip r:embed="rId3"/>
          <a:stretch>
            <a:fillRect/>
          </a:stretch>
        </p:blipFill>
        <p:spPr>
          <a:xfrm>
            <a:off x="3212201" y="4232642"/>
            <a:ext cx="2592288" cy="1044000"/>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9442" y="1968817"/>
            <a:ext cx="2700000" cy="1313733"/>
          </a:xfrm>
          <a:prstGeom prst="rect">
            <a:avLst/>
          </a:prstGeom>
        </p:spPr>
      </p:pic>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0180" y="4163220"/>
            <a:ext cx="1044000" cy="1044000"/>
          </a:xfrm>
          <a:prstGeom prst="rect">
            <a:avLst/>
          </a:prstGeom>
        </p:spPr>
      </p:pic>
      <p:sp>
        <p:nvSpPr>
          <p:cNvPr id="13" name="Rechteck 12"/>
          <p:cNvSpPr/>
          <p:nvPr/>
        </p:nvSpPr>
        <p:spPr bwMode="auto">
          <a:xfrm>
            <a:off x="637442" y="2357359"/>
            <a:ext cx="2592000" cy="954107"/>
          </a:xfrm>
          <a:prstGeom prst="rect">
            <a:avLst/>
          </a:prstGeom>
          <a:solidFill>
            <a:srgbClr val="FFFFFF"/>
          </a:solidFill>
          <a:ln w="25400" cap="flat" cmpd="sng" algn="ctr">
            <a:solidFill>
              <a:schemeClr val="bg1"/>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Gadugi" panose="020B0502040204020203" pitchFamily="34" charset="0"/>
                <a:ea typeface="Gadugi" panose="020B0502040204020203" pitchFamily="34" charset="0"/>
                <a:sym typeface="Georgia" panose="02040502050405020303" pitchFamily="18" charset="0"/>
              </a:rPr>
              <a:t>Studentische Beratung</a:t>
            </a:r>
          </a:p>
          <a:p>
            <a:pPr eaLnBrk="1"/>
            <a:r>
              <a:rPr lang="de-DE" dirty="0" smtClean="0">
                <a:solidFill>
                  <a:srgbClr val="000000"/>
                </a:solidFill>
                <a:latin typeface="Gadugi" panose="020B0502040204020203" pitchFamily="34" charset="0"/>
                <a:ea typeface="Gadugi" panose="020B0502040204020203" pitchFamily="34" charset="0"/>
                <a:hlinkClick r:id="rId6"/>
              </a:rPr>
              <a:t>www.uni-frankfurt.de/70233906/Allgemeine_Studienberatung_Lehramt</a:t>
            </a:r>
            <a:endParaRPr kumimoji="0" lang="de-DE" b="0" i="0" u="none" strike="noStrike" cap="none" normalizeH="0" baseline="0" dirty="0" smtClean="0">
              <a:ln>
                <a:noFill/>
              </a:ln>
              <a:solidFill>
                <a:srgbClr val="000000"/>
              </a:solidFill>
              <a:effectLst/>
              <a:latin typeface="Gadugi" panose="020B0502040204020203" pitchFamily="34" charset="0"/>
              <a:ea typeface="Gadugi" panose="020B0502040204020203" pitchFamily="34" charset="0"/>
              <a:sym typeface="Georgia" panose="02040502050405020303" pitchFamily="18" charset="0"/>
            </a:endParaRPr>
          </a:p>
        </p:txBody>
      </p:sp>
      <p:sp>
        <p:nvSpPr>
          <p:cNvPr id="14" name="Rechteck 13"/>
          <p:cNvSpPr/>
          <p:nvPr/>
        </p:nvSpPr>
        <p:spPr bwMode="auto">
          <a:xfrm>
            <a:off x="637442" y="4468556"/>
            <a:ext cx="2062350" cy="738664"/>
          </a:xfrm>
          <a:prstGeom prst="rect">
            <a:avLst/>
          </a:prstGeom>
          <a:solidFill>
            <a:srgbClr val="FFFFFF"/>
          </a:solidFill>
          <a:ln w="25400" cap="flat" cmpd="sng" algn="ctr">
            <a:solidFill>
              <a:schemeClr val="bg1"/>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Gadugi" panose="020B0502040204020203" pitchFamily="34" charset="0"/>
                <a:ea typeface="Gadugi" panose="020B0502040204020203" pitchFamily="34" charset="0"/>
                <a:sym typeface="Georgia" panose="02040502050405020303" pitchFamily="18" charset="0"/>
              </a:rPr>
              <a:t>Informationsplattform Lehramt</a:t>
            </a:r>
          </a:p>
          <a:p>
            <a:pPr eaLnBrk="1"/>
            <a:r>
              <a:rPr lang="de-DE" dirty="0">
                <a:solidFill>
                  <a:srgbClr val="000000"/>
                </a:solidFill>
                <a:latin typeface="Gadugi" panose="020B0502040204020203" pitchFamily="34" charset="0"/>
                <a:ea typeface="Gadugi" panose="020B0502040204020203" pitchFamily="34" charset="0"/>
                <a:hlinkClick r:id="rId7"/>
              </a:rPr>
              <a:t>https://main-lehramt.de/</a:t>
            </a:r>
            <a:endParaRPr kumimoji="0" lang="de-DE" sz="1400" b="0" i="0" u="none" strike="noStrike" cap="none" normalizeH="0" baseline="0" dirty="0" smtClean="0">
              <a:ln>
                <a:noFill/>
              </a:ln>
              <a:solidFill>
                <a:srgbClr val="000000"/>
              </a:solidFill>
              <a:effectLst/>
              <a:latin typeface="Gadugi" panose="020B0502040204020203" pitchFamily="34" charset="0"/>
              <a:ea typeface="Gadugi" panose="020B0502040204020203" pitchFamily="34" charset="0"/>
              <a:sym typeface="Georgia" panose="02040502050405020303" pitchFamily="18" charset="0"/>
            </a:endParaRPr>
          </a:p>
        </p:txBody>
      </p:sp>
      <p:sp>
        <p:nvSpPr>
          <p:cNvPr id="15" name="Rechteck 14"/>
          <p:cNvSpPr/>
          <p:nvPr/>
        </p:nvSpPr>
        <p:spPr bwMode="auto">
          <a:xfrm>
            <a:off x="637442" y="5877272"/>
            <a:ext cx="6742870" cy="523220"/>
          </a:xfrm>
          <a:prstGeom prst="rect">
            <a:avLst/>
          </a:prstGeom>
          <a:solidFill>
            <a:srgbClr val="FFFFFF"/>
          </a:solidFill>
          <a:ln w="25400" cap="flat" cmpd="sng" algn="ctr">
            <a:solidFill>
              <a:schemeClr val="bg1"/>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t" anchorCtr="0" compatLnSpc="1">
            <a:prstTxWarp prst="textNoShape">
              <a:avLst/>
            </a:prstTxWarp>
            <a:spAutoFit/>
          </a:bodyPr>
          <a:lstStyle/>
          <a:p>
            <a:pPr eaLnBrk="1"/>
            <a:r>
              <a:rPr kumimoji="0" lang="de-DE" sz="1400" b="1" i="0" u="none" strike="noStrike" cap="none" normalizeH="0" baseline="0" dirty="0" smtClean="0">
                <a:ln>
                  <a:noFill/>
                </a:ln>
                <a:solidFill>
                  <a:srgbClr val="000000"/>
                </a:solidFill>
                <a:effectLst/>
                <a:latin typeface="Gadugi" panose="020B0502040204020203" pitchFamily="34" charset="0"/>
                <a:ea typeface="Gadugi" panose="020B0502040204020203" pitchFamily="34" charset="0"/>
                <a:sym typeface="Georgia" panose="02040502050405020303" pitchFamily="18" charset="0"/>
              </a:rPr>
              <a:t>Häufigsten</a:t>
            </a:r>
            <a:r>
              <a:rPr kumimoji="0" lang="de-DE" sz="1400" b="1" i="0" u="none" strike="noStrike" cap="none" normalizeH="0" dirty="0" smtClean="0">
                <a:ln>
                  <a:noFill/>
                </a:ln>
                <a:solidFill>
                  <a:srgbClr val="000000"/>
                </a:solidFill>
                <a:effectLst/>
                <a:latin typeface="Gadugi" panose="020B0502040204020203" pitchFamily="34" charset="0"/>
                <a:ea typeface="Gadugi" panose="020B0502040204020203" pitchFamily="34" charset="0"/>
                <a:sym typeface="Georgia" panose="02040502050405020303" pitchFamily="18" charset="0"/>
              </a:rPr>
              <a:t> Fragen und Antworten </a:t>
            </a:r>
            <a:r>
              <a:rPr lang="de-DE" b="1" dirty="0">
                <a:solidFill>
                  <a:srgbClr val="000000"/>
                </a:solidFill>
                <a:latin typeface="Gadugi" panose="020B0502040204020203" pitchFamily="34" charset="0"/>
                <a:ea typeface="Gadugi" panose="020B0502040204020203" pitchFamily="34" charset="0"/>
              </a:rPr>
              <a:t>zum Lehramtsstudium</a:t>
            </a:r>
            <a:r>
              <a:rPr lang="de-DE" dirty="0">
                <a:solidFill>
                  <a:srgbClr val="000000"/>
                </a:solidFill>
                <a:latin typeface="Gadugi" panose="020B0502040204020203" pitchFamily="34" charset="0"/>
                <a:ea typeface="Gadugi" panose="020B0502040204020203" pitchFamily="34" charset="0"/>
              </a:rPr>
              <a:t>:</a:t>
            </a:r>
            <a:r>
              <a:rPr lang="de-DE" dirty="0">
                <a:latin typeface="Gadugi" panose="020B0502040204020203" pitchFamily="34" charset="0"/>
                <a:ea typeface="Gadugi" panose="020B0502040204020203" pitchFamily="34" charset="0"/>
              </a:rPr>
              <a:t> </a:t>
            </a:r>
          </a:p>
          <a:p>
            <a:pPr eaLnBrk="1"/>
            <a:r>
              <a:rPr lang="de-DE" dirty="0" smtClean="0">
                <a:latin typeface="Gadugi" panose="020B0502040204020203" pitchFamily="34" charset="0"/>
                <a:ea typeface="Gadugi" panose="020B0502040204020203" pitchFamily="34" charset="0"/>
                <a:hlinkClick r:id="rId8"/>
              </a:rPr>
              <a:t>https</a:t>
            </a:r>
            <a:r>
              <a:rPr lang="de-DE" dirty="0">
                <a:latin typeface="Gadugi" panose="020B0502040204020203" pitchFamily="34" charset="0"/>
                <a:ea typeface="Gadugi" panose="020B0502040204020203" pitchFamily="34" charset="0"/>
                <a:hlinkClick r:id="rId8"/>
              </a:rPr>
              <a:t>://www.uni-frankfurt.de/70303857/FAQs</a:t>
            </a:r>
            <a:endParaRPr kumimoji="0" lang="de-DE" sz="1400" b="0" i="0" u="none" strike="noStrike" cap="none" normalizeH="0" baseline="0" dirty="0" smtClean="0">
              <a:ln>
                <a:noFill/>
              </a:ln>
              <a:solidFill>
                <a:srgbClr val="004F8F"/>
              </a:solidFill>
              <a:effectLst/>
              <a:latin typeface="Gadugi" panose="020B0502040204020203" pitchFamily="34" charset="0"/>
              <a:ea typeface="Gadugi" panose="020B0502040204020203" pitchFamily="34" charset="0"/>
              <a:sym typeface="Georgia" panose="02040502050405020303" pitchFamily="18" charset="0"/>
            </a:endParaRPr>
          </a:p>
        </p:txBody>
      </p:sp>
    </p:spTree>
    <p:extLst>
      <p:ext uri="{BB962C8B-B14F-4D97-AF65-F5344CB8AC3E}">
        <p14:creationId xmlns:p14="http://schemas.microsoft.com/office/powerpoint/2010/main" val="1690928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Tutorien zur Stundenplanerstellung</a:t>
            </a:r>
            <a:endParaRPr lang="de-DE" dirty="0"/>
          </a:p>
        </p:txBody>
      </p:sp>
      <p:sp>
        <p:nvSpPr>
          <p:cNvPr id="3" name="Inhaltsplatzhalter 2"/>
          <p:cNvSpPr>
            <a:spLocks noGrp="1"/>
          </p:cNvSpPr>
          <p:nvPr>
            <p:ph idx="1"/>
          </p:nvPr>
        </p:nvSpPr>
        <p:spPr/>
        <p:txBody>
          <a:bodyPr/>
          <a:lstStyle/>
          <a:p>
            <a:r>
              <a:rPr lang="de-DE" sz="2400" dirty="0">
                <a:hlinkClick r:id="rId2"/>
              </a:rPr>
              <a:t>https://main-lehramt.de/lov</a:t>
            </a:r>
            <a:r>
              <a:rPr lang="de-DE" sz="2400" dirty="0" smtClean="0">
                <a:hlinkClick r:id="rId2"/>
              </a:rPr>
              <a:t>/</a:t>
            </a:r>
            <a:endParaRPr lang="de-DE" sz="2400" dirty="0" smtClean="0"/>
          </a:p>
          <a:p>
            <a:endParaRPr lang="de-DE" dirty="0"/>
          </a:p>
          <a:p>
            <a:r>
              <a:rPr lang="de-DE" b="1" dirty="0" smtClean="0"/>
              <a:t>Mo</a:t>
            </a:r>
            <a:r>
              <a:rPr lang="de-DE" b="1" dirty="0"/>
              <a:t>, 20.03.2023, 13.00-15.00 Uhr, in Präsenz</a:t>
            </a:r>
            <a:endParaRPr lang="de-DE" dirty="0"/>
          </a:p>
          <a:p>
            <a:r>
              <a:rPr lang="de-DE" dirty="0"/>
              <a:t>Lehramt Grundschule, L1, Campus Westend, Seminarhaus (SH) 2.108</a:t>
            </a:r>
          </a:p>
          <a:p>
            <a:r>
              <a:rPr lang="de-DE" dirty="0"/>
              <a:t>Lehramt Haupt- und Realschule, L2, Campus Westend, Seminarhaus (SH) 0.109</a:t>
            </a:r>
          </a:p>
          <a:p>
            <a:r>
              <a:rPr lang="de-DE" dirty="0"/>
              <a:t>Lehramt an Gymnasien, L3, Campus Westend, Seminarhaus (SH) 2.106</a:t>
            </a:r>
          </a:p>
          <a:p>
            <a:r>
              <a:rPr lang="de-DE" b="1" dirty="0"/>
              <a:t>Mi, 22.03.2023, 13-15.00 Uhr, in Präsenz</a:t>
            </a:r>
            <a:endParaRPr lang="de-DE" dirty="0"/>
          </a:p>
          <a:p>
            <a:r>
              <a:rPr lang="de-DE" dirty="0"/>
              <a:t>Lehramt Grundschule, L1, Campus Westend, Seminarhaus (SH) 0.109</a:t>
            </a:r>
          </a:p>
          <a:p>
            <a:r>
              <a:rPr lang="de-DE" dirty="0"/>
              <a:t>Lehramt Haupt- und Realschule, L2, Campus Westend, Seminarhaus (SH) 2.106</a:t>
            </a:r>
          </a:p>
          <a:p>
            <a:r>
              <a:rPr lang="de-DE" dirty="0"/>
              <a:t>Lehramt an Gymnasien, L3, Campus Westend, Seminarhaus (SH) 2.108</a:t>
            </a:r>
          </a:p>
          <a:p>
            <a:r>
              <a:rPr lang="de-DE" b="1" dirty="0"/>
              <a:t>Mi, 29.03.2023, 13.00-15.00 Uhr, in Präsenz</a:t>
            </a:r>
            <a:endParaRPr lang="de-DE" dirty="0"/>
          </a:p>
          <a:p>
            <a:r>
              <a:rPr lang="de-DE" dirty="0"/>
              <a:t>• Tutorium für alle Lehramtsstudiengänge, Campus Westend, Seminarhaus (SH) </a:t>
            </a:r>
            <a:r>
              <a:rPr lang="de-DE" dirty="0" smtClean="0"/>
              <a:t>0.105</a:t>
            </a:r>
          </a:p>
          <a:p>
            <a:endParaRPr lang="de-DE" dirty="0"/>
          </a:p>
          <a:p>
            <a:r>
              <a:rPr lang="de-DE" dirty="0"/>
              <a:t>Die Anmeldung findet über OLAT statt: </a:t>
            </a:r>
            <a:r>
              <a:rPr lang="de-DE" dirty="0">
                <a:hlinkClick r:id="rId3"/>
              </a:rPr>
              <a:t>https://olat-ce.server.uni-frankfurt.de/olat/auth/RepositoryEntry/17477992455</a:t>
            </a:r>
            <a:r>
              <a:rPr lang="de-DE" dirty="0"/>
              <a:t>. Die Tutorien finden in Präsenz statt. </a:t>
            </a:r>
            <a:endParaRPr lang="de-DE" dirty="0" smtClean="0"/>
          </a:p>
          <a:p>
            <a:endParaRPr lang="de-DE" dirty="0"/>
          </a:p>
        </p:txBody>
      </p:sp>
      <p:sp>
        <p:nvSpPr>
          <p:cNvPr id="4" name="Foliennummernplatzhalter 3"/>
          <p:cNvSpPr>
            <a:spLocks noGrp="1"/>
          </p:cNvSpPr>
          <p:nvPr>
            <p:ph type="sldNum" sz="quarter" idx="4"/>
          </p:nvPr>
        </p:nvSpPr>
        <p:spPr/>
        <p:txBody>
          <a:bodyPr/>
          <a:lstStyle/>
          <a:p>
            <a:pPr>
              <a:defRPr/>
            </a:pPr>
            <a:fld id="{E42BEB3F-08D9-49EF-B61F-64B0AC4A9AB9}" type="slidenum">
              <a:rPr lang="de-DE" altLang="de-DE" smtClean="0"/>
              <a:pPr>
                <a:defRPr/>
              </a:pPr>
              <a:t>6</a:t>
            </a:fld>
            <a:endParaRPr lang="de-DE" altLang="de-DE" dirty="0"/>
          </a:p>
        </p:txBody>
      </p:sp>
      <p:sp>
        <p:nvSpPr>
          <p:cNvPr id="5" name="Fußzeilenplatzhalter 4"/>
          <p:cNvSpPr>
            <a:spLocks noGrp="1"/>
          </p:cNvSpPr>
          <p:nvPr>
            <p:ph type="ftr" sz="quarter" idx="3"/>
          </p:nvPr>
        </p:nvSpPr>
        <p:spPr/>
        <p:txBody>
          <a:bodyPr/>
          <a:lstStyle/>
          <a:p>
            <a:pPr>
              <a:defRPr/>
            </a:pPr>
            <a:r>
              <a:rPr lang="de-DE" smtClean="0"/>
              <a:t>Titel der Veranstaltung</a:t>
            </a:r>
            <a:endParaRPr lang="de-DE"/>
          </a:p>
        </p:txBody>
      </p:sp>
    </p:spTree>
    <p:extLst>
      <p:ext uri="{BB962C8B-B14F-4D97-AF65-F5344CB8AC3E}">
        <p14:creationId xmlns:p14="http://schemas.microsoft.com/office/powerpoint/2010/main" val="2801802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7442" y="71661"/>
            <a:ext cx="6598854" cy="792088"/>
          </a:xfrm>
        </p:spPr>
        <p:txBody>
          <a:bodyPr/>
          <a:lstStyle/>
          <a:p>
            <a:r>
              <a:rPr lang="de-DE" sz="2800" dirty="0">
                <a:solidFill>
                  <a:srgbClr val="FFC000"/>
                </a:solidFill>
                <a:latin typeface="Gadugi" panose="020B0502040204020203" pitchFamily="34" charset="0"/>
                <a:ea typeface="Gadugi" panose="020B0502040204020203" pitchFamily="34" charset="0"/>
              </a:rPr>
              <a:t/>
            </a:r>
            <a:br>
              <a:rPr lang="de-DE" sz="2800" dirty="0">
                <a:solidFill>
                  <a:srgbClr val="FFC000"/>
                </a:solidFill>
                <a:latin typeface="Gadugi" panose="020B0502040204020203" pitchFamily="34" charset="0"/>
                <a:ea typeface="Gadugi" panose="020B0502040204020203" pitchFamily="34" charset="0"/>
              </a:rPr>
            </a:br>
            <a:r>
              <a:rPr lang="de-DE" sz="2800" dirty="0" smtClean="0">
                <a:solidFill>
                  <a:srgbClr val="FF0000"/>
                </a:solidFill>
                <a:latin typeface="Gadugi" panose="020B0502040204020203" pitchFamily="34" charset="0"/>
                <a:ea typeface="Gadugi" panose="020B0502040204020203" pitchFamily="34" charset="0"/>
              </a:rPr>
              <a:t>Studienaufbau</a:t>
            </a:r>
            <a:endParaRPr lang="de-DE" sz="2800" dirty="0">
              <a:solidFill>
                <a:srgbClr val="FF0000"/>
              </a:solidFill>
              <a:latin typeface="Gadugi" panose="020B0502040204020203" pitchFamily="34" charset="0"/>
              <a:ea typeface="Gadugi" panose="020B0502040204020203" pitchFamily="34" charset="0"/>
            </a:endParaRPr>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442" y="1490042"/>
            <a:ext cx="5593323" cy="2124000"/>
          </a:xfrm>
        </p:spPr>
      </p:pic>
      <p:sp>
        <p:nvSpPr>
          <p:cNvPr id="4" name="Foliennummernplatzhalter 3"/>
          <p:cNvSpPr>
            <a:spLocks noGrp="1"/>
          </p:cNvSpPr>
          <p:nvPr>
            <p:ph type="sldNum" sz="quarter" idx="4"/>
          </p:nvPr>
        </p:nvSpPr>
        <p:spPr/>
        <p:txBody>
          <a:bodyPr/>
          <a:lstStyle/>
          <a:p>
            <a:pPr>
              <a:defRPr/>
            </a:pPr>
            <a:fld id="{E42BEB3F-08D9-49EF-B61F-64B0AC4A9AB9}" type="slidenum">
              <a:rPr lang="de-DE" altLang="de-DE" smtClean="0"/>
              <a:pPr>
                <a:defRPr/>
              </a:pPr>
              <a:t>7</a:t>
            </a:fld>
            <a:endParaRPr lang="de-DE" altLang="de-DE" dirty="0"/>
          </a:p>
        </p:txBody>
      </p:sp>
      <p:sp>
        <p:nvSpPr>
          <p:cNvPr id="5" name="Fußzeilenplatzhalter 4"/>
          <p:cNvSpPr>
            <a:spLocks noGrp="1"/>
          </p:cNvSpPr>
          <p:nvPr>
            <p:ph type="ftr" sz="quarter" idx="3"/>
          </p:nvPr>
        </p:nvSpPr>
        <p:spPr/>
        <p:txBody>
          <a:bodyPr/>
          <a:lstStyle/>
          <a:p>
            <a:pPr>
              <a:defRPr/>
            </a:pPr>
            <a:r>
              <a:rPr lang="de-DE" dirty="0"/>
              <a:t>Lehramtsorientierungsveranstaltung</a:t>
            </a:r>
          </a:p>
          <a:p>
            <a:pPr>
              <a:defRPr/>
            </a:pPr>
            <a:endParaRPr lang="de-DE" dirty="0"/>
          </a:p>
        </p:txBody>
      </p:sp>
      <p:pic>
        <p:nvPicPr>
          <p:cNvPr id="8" name="Inhaltsplatzhalt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32" y="4234903"/>
            <a:ext cx="5781465" cy="1764000"/>
          </a:xfrm>
          <a:prstGeom prst="rect">
            <a:avLst/>
          </a:prstGeom>
        </p:spPr>
      </p:pic>
      <p:sp>
        <p:nvSpPr>
          <p:cNvPr id="10" name="Textfeld 9"/>
          <p:cNvSpPr txBox="1"/>
          <p:nvPr/>
        </p:nvSpPr>
        <p:spPr>
          <a:xfrm>
            <a:off x="637442" y="1065581"/>
            <a:ext cx="3384376" cy="369332"/>
          </a:xfrm>
          <a:prstGeom prst="rect">
            <a:avLst/>
          </a:prstGeom>
          <a:noFill/>
        </p:spPr>
        <p:txBody>
          <a:bodyPr wrap="square" rtlCol="0">
            <a:spAutoFit/>
          </a:bodyPr>
          <a:lstStyle/>
          <a:p>
            <a:r>
              <a:rPr lang="de-DE" sz="1800" dirty="0" smtClean="0">
                <a:solidFill>
                  <a:srgbClr val="000000"/>
                </a:solidFill>
                <a:latin typeface="+mn-lt"/>
              </a:rPr>
              <a:t>Lehramtsstudium Grundschule / L1</a:t>
            </a:r>
          </a:p>
        </p:txBody>
      </p:sp>
      <p:sp>
        <p:nvSpPr>
          <p:cNvPr id="11" name="Textfeld 10"/>
          <p:cNvSpPr txBox="1"/>
          <p:nvPr/>
        </p:nvSpPr>
        <p:spPr>
          <a:xfrm>
            <a:off x="643510" y="3883251"/>
            <a:ext cx="4652731" cy="369332"/>
          </a:xfrm>
          <a:prstGeom prst="rect">
            <a:avLst/>
          </a:prstGeom>
          <a:noFill/>
        </p:spPr>
        <p:txBody>
          <a:bodyPr wrap="square" rtlCol="0">
            <a:spAutoFit/>
          </a:bodyPr>
          <a:lstStyle/>
          <a:p>
            <a:r>
              <a:rPr lang="de-DE" sz="1800" dirty="0" smtClean="0">
                <a:solidFill>
                  <a:srgbClr val="000000"/>
                </a:solidFill>
                <a:latin typeface="+mn-lt"/>
              </a:rPr>
              <a:t>Lehramtsstudium  Haupt- und Realschule / L2</a:t>
            </a:r>
          </a:p>
        </p:txBody>
      </p:sp>
      <p:sp>
        <p:nvSpPr>
          <p:cNvPr id="3" name="Rechteckige Legende 2"/>
          <p:cNvSpPr/>
          <p:nvPr/>
        </p:nvSpPr>
        <p:spPr bwMode="auto">
          <a:xfrm>
            <a:off x="6215504" y="378493"/>
            <a:ext cx="2229667" cy="2246769"/>
          </a:xfrm>
          <a:prstGeom prst="wedgeRectCallout">
            <a:avLst/>
          </a:prstGeom>
          <a:solidFill>
            <a:srgbClr val="FFFFFF"/>
          </a:solidFill>
          <a:ln w="254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t" anchorCtr="0" compatLnSpc="1">
            <a:prstTxWarp prst="textNoShape">
              <a:avLst/>
            </a:prstTxWarp>
            <a:spAutoFit/>
          </a:bodyPr>
          <a:lstStyle/>
          <a:p>
            <a:pPr eaLnBrk="1"/>
            <a:r>
              <a:rPr kumimoji="0" lang="de-DE" sz="1400" b="0" i="0" u="none" strike="noStrike" cap="none" normalizeH="0" baseline="0" dirty="0" err="1"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Credipoints</a:t>
            </a:r>
            <a:r>
              <a:rPr kumimoji="0" lang="de-DE" sz="1400" b="0" i="0" u="none" strike="noStrike" cap="none" normalizeH="0" baseline="0" dirty="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a:t>
            </a:r>
            <a:r>
              <a:rPr kumimoji="0" lang="de-DE" sz="1400" b="0" i="0" u="none" strike="noStrike" cap="none" normalizeH="0" dirty="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 </a:t>
            </a:r>
            <a:r>
              <a:rPr lang="de-DE" dirty="0"/>
              <a:t>Alle Studienleistungen werden nach dem European </a:t>
            </a:r>
            <a:r>
              <a:rPr lang="de-DE" dirty="0" err="1"/>
              <a:t>Credit</a:t>
            </a:r>
            <a:r>
              <a:rPr lang="de-DE" dirty="0"/>
              <a:t> Transfer System ECTS bewertet. In jedem Studienprogramm muss eine bestimmte Anzahl ECTS-Punkte erworben werden, damit der Abschluss erfolgen kann. </a:t>
            </a:r>
            <a:endParaRPr kumimoji="0" lang="de-DE" sz="1400" b="0" i="0" u="none" strike="noStrike" cap="none" normalizeH="0" baseline="0" dirty="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9" name="Rechteckige Legende 8"/>
          <p:cNvSpPr/>
          <p:nvPr/>
        </p:nvSpPr>
        <p:spPr bwMode="auto">
          <a:xfrm>
            <a:off x="6299144" y="3060750"/>
            <a:ext cx="2376264" cy="4401205"/>
          </a:xfrm>
          <a:prstGeom prst="wedgeRectCallout">
            <a:avLst/>
          </a:prstGeom>
          <a:solidFill>
            <a:srgbClr val="FFFFFF"/>
          </a:solidFill>
          <a:ln w="254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t" anchorCtr="0" compatLnSpc="1">
            <a:prstTxWarp prst="textNoShape">
              <a:avLst/>
            </a:prstTxWarp>
            <a:spAutoFit/>
          </a:bodyPr>
          <a:lstStyle/>
          <a:p>
            <a:pPr eaLnBrk="1"/>
            <a:r>
              <a:rPr lang="de-DE" dirty="0"/>
              <a:t>1 CP = 30 Stunden Arbeitsaufwand pro </a:t>
            </a:r>
            <a:r>
              <a:rPr lang="de-DE" dirty="0" smtClean="0"/>
              <a:t>Semester</a:t>
            </a:r>
            <a:r>
              <a:rPr lang="de-DE" dirty="0"/>
              <a:t>. Für den Erhalt der </a:t>
            </a:r>
            <a:r>
              <a:rPr lang="de-DE" dirty="0" err="1"/>
              <a:t>Credit</a:t>
            </a:r>
            <a:r>
              <a:rPr lang="de-DE" dirty="0"/>
              <a:t> Points ist nur der erfolgreiche Abschluss des Moduls maßgeblich, nicht die daraus resultierende Note.</a:t>
            </a:r>
          </a:p>
          <a:p>
            <a:pPr eaLnBrk="1"/>
            <a:endParaRPr lang="de-DE" dirty="0"/>
          </a:p>
          <a:p>
            <a:pPr eaLnBrk="1"/>
            <a:r>
              <a:rPr lang="de-DE" dirty="0"/>
              <a:t>Module werden mit einer Prüfung abgeschlossen (Klausur, Hausarbeit, Studienleistungen o.ä.). Im Modulanhang der Studienordnungen sind alle Informationen zu Inhalt, Umfang, Studien- und Prüfungsleistungen und Lernzielen der Module abgebildet.</a:t>
            </a:r>
            <a:endParaRPr kumimoji="0" lang="de-DE" sz="1400" b="0" i="0" u="none" strike="noStrike" cap="none" normalizeH="0" baseline="0" dirty="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13" name="Rechteckige Legende 12"/>
          <p:cNvSpPr/>
          <p:nvPr/>
        </p:nvSpPr>
        <p:spPr bwMode="auto">
          <a:xfrm>
            <a:off x="1116013" y="565538"/>
            <a:ext cx="2232248" cy="954107"/>
          </a:xfrm>
          <a:prstGeom prst="wedgeRectCallout">
            <a:avLst/>
          </a:prstGeom>
          <a:solidFill>
            <a:srgbClr val="FFFFFF"/>
          </a:solidFill>
          <a:ln w="254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Zusammenschluss Psychologie, Soziologie, Politikwissenschaften, Erziehungswissenschaften</a:t>
            </a:r>
          </a:p>
        </p:txBody>
      </p:sp>
    </p:spTree>
    <p:extLst>
      <p:ext uri="{BB962C8B-B14F-4D97-AF65-F5344CB8AC3E}">
        <p14:creationId xmlns:p14="http://schemas.microsoft.com/office/powerpoint/2010/main" val="190077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solidFill>
                  <a:srgbClr val="FF0000"/>
                </a:solidFill>
                <a:latin typeface="Gadugi" panose="020B0502040204020203" pitchFamily="34" charset="0"/>
                <a:ea typeface="Gadugi" panose="020B0502040204020203" pitchFamily="34" charset="0"/>
              </a:rPr>
              <a:t>Studienaufbau</a:t>
            </a:r>
            <a:endParaRPr lang="de-DE" sz="2800" dirty="0">
              <a:solidFill>
                <a:srgbClr val="FF0000"/>
              </a:solidFill>
            </a:endParaRPr>
          </a:p>
        </p:txBody>
      </p:sp>
      <p:pic>
        <p:nvPicPr>
          <p:cNvPr id="12" name="Inhaltsplatzhalt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127" y="1700808"/>
            <a:ext cx="8120063" cy="2063230"/>
          </a:xfrm>
        </p:spPr>
      </p:pic>
      <p:sp>
        <p:nvSpPr>
          <p:cNvPr id="4" name="Foliennummernplatzhalter 3"/>
          <p:cNvSpPr>
            <a:spLocks noGrp="1"/>
          </p:cNvSpPr>
          <p:nvPr>
            <p:ph type="sldNum" sz="quarter" idx="4"/>
          </p:nvPr>
        </p:nvSpPr>
        <p:spPr/>
        <p:txBody>
          <a:bodyPr/>
          <a:lstStyle/>
          <a:p>
            <a:pPr>
              <a:defRPr/>
            </a:pPr>
            <a:fld id="{E42BEB3F-08D9-49EF-B61F-64B0AC4A9AB9}" type="slidenum">
              <a:rPr lang="de-DE" altLang="de-DE" smtClean="0"/>
              <a:pPr>
                <a:defRPr/>
              </a:pPr>
              <a:t>8</a:t>
            </a:fld>
            <a:endParaRPr lang="de-DE" altLang="de-DE" dirty="0"/>
          </a:p>
        </p:txBody>
      </p:sp>
      <p:sp>
        <p:nvSpPr>
          <p:cNvPr id="5" name="Fußzeilenplatzhalter 4"/>
          <p:cNvSpPr>
            <a:spLocks noGrp="1"/>
          </p:cNvSpPr>
          <p:nvPr>
            <p:ph type="ftr" sz="quarter" idx="3"/>
          </p:nvPr>
        </p:nvSpPr>
        <p:spPr>
          <a:xfrm>
            <a:off x="1116013" y="6684780"/>
            <a:ext cx="7056437" cy="168275"/>
          </a:xfrm>
        </p:spPr>
        <p:txBody>
          <a:bodyPr/>
          <a:lstStyle/>
          <a:p>
            <a:pPr>
              <a:defRPr/>
            </a:pPr>
            <a:r>
              <a:rPr lang="de-DE" smtClean="0"/>
              <a:t>Titel der Veranstaltung</a:t>
            </a:r>
            <a:endParaRPr lang="de-DE"/>
          </a:p>
        </p:txBody>
      </p:sp>
      <p:sp>
        <p:nvSpPr>
          <p:cNvPr id="13" name="Textfeld 12"/>
          <p:cNvSpPr txBox="1"/>
          <p:nvPr/>
        </p:nvSpPr>
        <p:spPr>
          <a:xfrm>
            <a:off x="971600" y="1331476"/>
            <a:ext cx="4248472" cy="369332"/>
          </a:xfrm>
          <a:prstGeom prst="rect">
            <a:avLst/>
          </a:prstGeom>
          <a:noFill/>
        </p:spPr>
        <p:txBody>
          <a:bodyPr wrap="square" rtlCol="0">
            <a:spAutoFit/>
          </a:bodyPr>
          <a:lstStyle/>
          <a:p>
            <a:r>
              <a:rPr lang="de-DE" sz="1800" dirty="0" smtClean="0">
                <a:solidFill>
                  <a:srgbClr val="000000"/>
                </a:solidFill>
                <a:latin typeface="+mn-lt"/>
              </a:rPr>
              <a:t>Lehramtsstudium Gymnasium / L3</a:t>
            </a:r>
          </a:p>
        </p:txBody>
      </p:sp>
      <p:sp>
        <p:nvSpPr>
          <p:cNvPr id="3" name="Rechteck 2"/>
          <p:cNvSpPr/>
          <p:nvPr/>
        </p:nvSpPr>
        <p:spPr bwMode="auto">
          <a:xfrm>
            <a:off x="1116013" y="4581128"/>
            <a:ext cx="6120283" cy="307777"/>
          </a:xfrm>
          <a:prstGeom prst="rect">
            <a:avLst/>
          </a:prstGeom>
          <a:solidFill>
            <a:srgbClr val="FFFFFF"/>
          </a:solidFill>
          <a:ln w="254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t" anchorCtr="0" compatLnSpc="1">
            <a:prstTxWarp prst="textNoShape">
              <a:avLst/>
            </a:prstTxWarp>
            <a:spAutoFit/>
          </a:bodyPr>
          <a:lstStyle/>
          <a:p>
            <a:pPr eaLnBrk="1"/>
            <a:r>
              <a:rPr lang="de-DE" dirty="0">
                <a:latin typeface="+mn-lt"/>
              </a:rPr>
              <a:t>https://www.uni-frankfurt.de/62156397/Die_Lehramtsstudieng%C3%A4ng</a:t>
            </a:r>
            <a:r>
              <a:rPr lang="de-DE" dirty="0"/>
              <a:t>e</a:t>
            </a:r>
            <a:endParaRPr kumimoji="0" lang="de-DE" sz="1400" b="0" i="0" u="none" strike="noStrike" cap="none" normalizeH="0" baseline="0" dirty="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Tree>
    <p:extLst>
      <p:ext uri="{BB962C8B-B14F-4D97-AF65-F5344CB8AC3E}">
        <p14:creationId xmlns:p14="http://schemas.microsoft.com/office/powerpoint/2010/main" val="3627827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 </a:t>
            </a:r>
            <a:endParaRPr lang="de-DE" sz="2400"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382845781"/>
              </p:ext>
            </p:extLst>
          </p:nvPr>
        </p:nvGraphicFramePr>
        <p:xfrm>
          <a:off x="-828600" y="908720"/>
          <a:ext cx="6984776" cy="4764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p:cNvSpPr>
            <a:spLocks noGrp="1"/>
          </p:cNvSpPr>
          <p:nvPr>
            <p:ph type="sldNum" sz="quarter" idx="4"/>
          </p:nvPr>
        </p:nvSpPr>
        <p:spPr/>
        <p:txBody>
          <a:bodyPr/>
          <a:lstStyle/>
          <a:p>
            <a:pPr>
              <a:defRPr/>
            </a:pPr>
            <a:fld id="{E42BEB3F-08D9-49EF-B61F-64B0AC4A9AB9}" type="slidenum">
              <a:rPr lang="de-DE" altLang="de-DE" smtClean="0"/>
              <a:pPr>
                <a:defRPr/>
              </a:pPr>
              <a:t>9</a:t>
            </a:fld>
            <a:endParaRPr lang="de-DE" altLang="de-DE" dirty="0"/>
          </a:p>
        </p:txBody>
      </p:sp>
      <p:sp>
        <p:nvSpPr>
          <p:cNvPr id="5" name="Fußzeilenplatzhalter 4"/>
          <p:cNvSpPr>
            <a:spLocks noGrp="1"/>
          </p:cNvSpPr>
          <p:nvPr>
            <p:ph type="ftr" sz="quarter" idx="3"/>
          </p:nvPr>
        </p:nvSpPr>
        <p:spPr/>
        <p:txBody>
          <a:bodyPr/>
          <a:lstStyle/>
          <a:p>
            <a:pPr>
              <a:defRPr/>
            </a:pPr>
            <a:r>
              <a:rPr lang="de-DE" smtClean="0"/>
              <a:t>Titel der Veranstaltung</a:t>
            </a:r>
            <a:endParaRPr lang="de-DE"/>
          </a:p>
        </p:txBody>
      </p:sp>
      <p:graphicFrame>
        <p:nvGraphicFramePr>
          <p:cNvPr id="11" name="Diagramm 10"/>
          <p:cNvGraphicFramePr/>
          <p:nvPr>
            <p:extLst>
              <p:ext uri="{D42A27DB-BD31-4B8C-83A1-F6EECF244321}">
                <p14:modId xmlns:p14="http://schemas.microsoft.com/office/powerpoint/2010/main" val="2046277409"/>
              </p:ext>
            </p:extLst>
          </p:nvPr>
        </p:nvGraphicFramePr>
        <p:xfrm>
          <a:off x="3480556" y="1840746"/>
          <a:ext cx="7008440" cy="44400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 name="Grafik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4013" y="5241339"/>
            <a:ext cx="864000" cy="864000"/>
          </a:xfrm>
          <a:prstGeom prst="rect">
            <a:avLst/>
          </a:prstGeom>
        </p:spPr>
      </p:pic>
      <p:sp>
        <p:nvSpPr>
          <p:cNvPr id="14" name="Textfeld 13"/>
          <p:cNvSpPr txBox="1"/>
          <p:nvPr/>
        </p:nvSpPr>
        <p:spPr>
          <a:xfrm>
            <a:off x="3480556" y="938366"/>
            <a:ext cx="3946551" cy="523220"/>
          </a:xfrm>
          <a:prstGeom prst="rect">
            <a:avLst/>
          </a:prstGeom>
          <a:noFill/>
          <a:ln>
            <a:solidFill>
              <a:schemeClr val="accent5">
                <a:lumMod val="60000"/>
                <a:lumOff val="40000"/>
              </a:schemeClr>
            </a:solidFill>
          </a:ln>
        </p:spPr>
        <p:txBody>
          <a:bodyPr wrap="square" rtlCol="0">
            <a:spAutoFit/>
          </a:bodyPr>
          <a:lstStyle/>
          <a:p>
            <a:pPr algn="ctr"/>
            <a:r>
              <a:rPr lang="de-DE" sz="2800" dirty="0" smtClean="0">
                <a:solidFill>
                  <a:srgbClr val="000000"/>
                </a:solidFill>
                <a:latin typeface="+mn-lt"/>
              </a:rPr>
              <a:t>Lehramtsstudium</a:t>
            </a:r>
          </a:p>
        </p:txBody>
      </p:sp>
      <p:sp>
        <p:nvSpPr>
          <p:cNvPr id="17" name="Abgerundete rechteckige Legende 16"/>
          <p:cNvSpPr/>
          <p:nvPr/>
        </p:nvSpPr>
        <p:spPr bwMode="auto">
          <a:xfrm>
            <a:off x="2950231" y="1626081"/>
            <a:ext cx="2557873" cy="374571"/>
          </a:xfrm>
          <a:prstGeom prst="wedgeRoundRectCallout">
            <a:avLst/>
          </a:prstGeom>
          <a:solidFill>
            <a:srgbClr val="FFFFFF"/>
          </a:solidFill>
          <a:ln w="25400" cap="flat" cmpd="sng" algn="ctr">
            <a:solidFill>
              <a:schemeClr val="accent5">
                <a:lumMod val="60000"/>
                <a:lumOff val="40000"/>
              </a:schemeClr>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t"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ln>
                  <a:noFill/>
                </a:ln>
                <a:solidFill>
                  <a:srgbClr val="004F8F"/>
                </a:solidFill>
                <a:effectLst/>
                <a:latin typeface="+mn-lt"/>
                <a:ea typeface="Georgia" panose="02040502050405020303" pitchFamily="18" charset="0"/>
                <a:cs typeface="Georgia" panose="02040502050405020303" pitchFamily="18" charset="0"/>
                <a:sym typeface="Georgia" panose="02040502050405020303" pitchFamily="18" charset="0"/>
              </a:rPr>
              <a:t>Gesamte Prüfungsverwaltung</a:t>
            </a:r>
          </a:p>
        </p:txBody>
      </p:sp>
      <p:pic>
        <p:nvPicPr>
          <p:cNvPr id="18" name="Grafik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30924" y="5120069"/>
            <a:ext cx="899685" cy="1080000"/>
          </a:xfrm>
          <a:prstGeom prst="rect">
            <a:avLst/>
          </a:prstGeom>
        </p:spPr>
      </p:pic>
    </p:spTree>
    <p:extLst>
      <p:ext uri="{BB962C8B-B14F-4D97-AF65-F5344CB8AC3E}">
        <p14:creationId xmlns:p14="http://schemas.microsoft.com/office/powerpoint/2010/main" val="317438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GU Design">
  <a:themeElements>
    <a:clrScheme name="GU Farben">
      <a:dk1>
        <a:srgbClr val="00618F"/>
      </a:dk1>
      <a:lt1>
        <a:srgbClr val="FFFFFF"/>
      </a:lt1>
      <a:dk2>
        <a:srgbClr val="4D4B46"/>
      </a:dk2>
      <a:lt2>
        <a:srgbClr val="F8F6F5"/>
      </a:lt2>
      <a:accent1>
        <a:srgbClr val="00618F"/>
      </a:accent1>
      <a:accent2>
        <a:srgbClr val="E4E3DD"/>
      </a:accent2>
      <a:accent3>
        <a:srgbClr val="A5AB52"/>
      </a:accent3>
      <a:accent4>
        <a:srgbClr val="4D4B46"/>
      </a:accent4>
      <a:accent5>
        <a:srgbClr val="B3062C"/>
      </a:accent5>
      <a:accent6>
        <a:srgbClr val="C96215"/>
      </a:accent6>
      <a:hlink>
        <a:srgbClr val="48A9DA"/>
      </a:hlink>
      <a:folHlink>
        <a:srgbClr val="00618F"/>
      </a:folHlink>
    </a:clrScheme>
    <a:fontScheme name="Benutzerdefiniert 1">
      <a:majorFont>
        <a:latin typeface="Arial Narrow"/>
        <a:ea typeface="Arial Narrow"/>
        <a:cs typeface="Arial Narrow"/>
      </a:majorFont>
      <a:minorFont>
        <a:latin typeface="Arial Narrow"/>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de-DE" altLang="de-DE" sz="1400" b="0" i="0" u="none" strike="noStrike" cap="none" normalizeH="0" baseline="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defPPr>
      </a:lstStyle>
    </a:spDef>
    <a:lnDef>
      <a:spPr bwMode="auto">
        <a:xfrm>
          <a:off x="0" y="0"/>
          <a:ext cx="1" cy="1"/>
        </a:xfrm>
        <a:custGeom>
          <a:avLst/>
          <a:gdLst/>
          <a:ahLst/>
          <a:cxnLst/>
          <a:rect l="0" t="0" r="0" b="0"/>
          <a:pathLst/>
        </a:custGeom>
        <a:solidFill>
          <a:srgbClr val="FFFFFF"/>
        </a:solidFill>
        <a:ln w="254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de-DE" altLang="de-DE" sz="1400" b="0" i="0" u="none" strike="noStrike" cap="none" normalizeH="0" baseline="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defPPr>
      </a:lstStyle>
    </a:lnDef>
    <a:txDef>
      <a:spPr>
        <a:noFill/>
      </a:spPr>
      <a:bodyPr wrap="square" rtlCol="0">
        <a:spAutoFit/>
      </a:bodyPr>
      <a:lstStyle>
        <a:defPPr>
          <a:defRPr sz="1800" dirty="0" smtClean="0">
            <a:solidFill>
              <a:srgbClr val="000000"/>
            </a:solidFill>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U Design ohne Goethekopf">
  <a:themeElements>
    <a:clrScheme name="GU Farben 2">
      <a:dk1>
        <a:srgbClr val="00618F"/>
      </a:dk1>
      <a:lt1>
        <a:srgbClr val="FFFFFF"/>
      </a:lt1>
      <a:dk2>
        <a:srgbClr val="4D4B46"/>
      </a:dk2>
      <a:lt2>
        <a:srgbClr val="F8F6F5"/>
      </a:lt2>
      <a:accent1>
        <a:srgbClr val="48A9DA"/>
      </a:accent1>
      <a:accent2>
        <a:srgbClr val="E4E3DD"/>
      </a:accent2>
      <a:accent3>
        <a:srgbClr val="737C45"/>
      </a:accent3>
      <a:accent4>
        <a:srgbClr val="4D4B46"/>
      </a:accent4>
      <a:accent5>
        <a:srgbClr val="E3BA0F"/>
      </a:accent5>
      <a:accent6>
        <a:srgbClr val="F7D926"/>
      </a:accent6>
      <a:hlink>
        <a:srgbClr val="860047"/>
      </a:hlink>
      <a:folHlink>
        <a:srgbClr val="AD3B76"/>
      </a:folHlink>
    </a:clrScheme>
    <a:fontScheme name="Benutzerdefiniert 1">
      <a:majorFont>
        <a:latin typeface="Arial Narrow"/>
        <a:ea typeface="Arial Narrow"/>
        <a:cs typeface="Arial Narrow"/>
      </a:majorFont>
      <a:minorFont>
        <a:latin typeface="Arial Narrow"/>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de-DE" altLang="de-DE" sz="1400" b="0" i="0" u="none" strike="noStrike" cap="none" normalizeH="0" baseline="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defPPr>
      </a:lstStyle>
    </a:spDef>
    <a:lnDef>
      <a:spPr bwMode="auto">
        <a:xfrm>
          <a:off x="0" y="0"/>
          <a:ext cx="1" cy="1"/>
        </a:xfrm>
        <a:custGeom>
          <a:avLst/>
          <a:gdLst/>
          <a:ahLst/>
          <a:cxnLst/>
          <a:rect l="0" t="0" r="0" b="0"/>
          <a:pathLst/>
        </a:custGeom>
        <a:solidFill>
          <a:srgbClr val="FFFFFF"/>
        </a:solidFill>
        <a:ln w="254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de-DE" altLang="de-DE" sz="1400" b="0" i="0" u="none" strike="noStrike" cap="none" normalizeH="0" baseline="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defPPr>
      </a:lstStyle>
    </a:lnDef>
    <a:txDef>
      <a:spPr>
        <a:noFill/>
      </a:spPr>
      <a:bodyPr wrap="square" rtlCol="0">
        <a:spAutoFit/>
      </a:bodyPr>
      <a:lstStyle>
        <a:defPPr>
          <a:defRPr sz="1800" dirty="0" smtClean="0">
            <a:solidFill>
              <a:srgbClr val="000000"/>
            </a:solidFill>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A7A7A7"/>
      </a:dk2>
      <a:lt2>
        <a:srgbClr val="535353"/>
      </a:lt2>
      <a:accent1>
        <a:srgbClr val="004F8F"/>
      </a:accent1>
      <a:accent2>
        <a:srgbClr val="E4E3DD"/>
      </a:accent2>
      <a:accent3>
        <a:srgbClr val="FFFFFF"/>
      </a:accent3>
      <a:accent4>
        <a:srgbClr val="000000"/>
      </a:accent4>
      <a:accent5>
        <a:srgbClr val="AAB2C6"/>
      </a:accent5>
      <a:accent6>
        <a:srgbClr val="CFCEC8"/>
      </a:accent6>
      <a:hlink>
        <a:srgbClr val="0000FF"/>
      </a:hlink>
      <a:folHlink>
        <a:srgbClr val="FF00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1328</Words>
  <Application>Microsoft Office PowerPoint</Application>
  <PresentationFormat>Bildschirmpräsentation (4:3)</PresentationFormat>
  <Paragraphs>236</Paragraphs>
  <Slides>21</Slides>
  <Notes>1</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21</vt:i4>
      </vt:variant>
    </vt:vector>
  </HeadingPairs>
  <TitlesOfParts>
    <vt:vector size="32" baseType="lpstr">
      <vt:lpstr>ＭＳ Ｐゴシック</vt:lpstr>
      <vt:lpstr>Arial</vt:lpstr>
      <vt:lpstr>Arial Narrow</vt:lpstr>
      <vt:lpstr>Avenir Roman</vt:lpstr>
      <vt:lpstr>Gadugi</vt:lpstr>
      <vt:lpstr>Georgia</vt:lpstr>
      <vt:lpstr>Gulim</vt:lpstr>
      <vt:lpstr>Meridien Roman</vt:lpstr>
      <vt:lpstr>Wingdings</vt:lpstr>
      <vt:lpstr>GU Design</vt:lpstr>
      <vt:lpstr>GU Design ohne Goethekopf</vt:lpstr>
      <vt:lpstr>PowerPoint-Präsentation</vt:lpstr>
      <vt:lpstr>Lehramtsstudium an der Goethe-Universität</vt:lpstr>
      <vt:lpstr>PowerPoint-Präsentation</vt:lpstr>
      <vt:lpstr>Studienberatung im Lehramtsstudium</vt:lpstr>
      <vt:lpstr>Kurze Anliegen rund ums Lehramtsstudium</vt:lpstr>
      <vt:lpstr>Tutorien zur Stundenplanerstellung</vt:lpstr>
      <vt:lpstr> Studienaufbau</vt:lpstr>
      <vt:lpstr>Studienaufbau</vt:lpstr>
      <vt:lpstr> </vt:lpstr>
      <vt:lpstr>PowerPoint-Präsentation</vt:lpstr>
      <vt:lpstr>PowerPoint-Präsentation</vt:lpstr>
      <vt:lpstr>Orientierungspraktikum L1 / L2 </vt:lpstr>
      <vt:lpstr> </vt:lpstr>
      <vt:lpstr>Praxisphasen Zusatzangebote</vt:lpstr>
      <vt:lpstr>PowerPoint-Präsentation</vt:lpstr>
      <vt:lpstr>PraktikabeL – Praktika in besonderen Lebenslagen“</vt:lpstr>
      <vt:lpstr> Wo finde ich die Einführungs- oder Orientierungsveranstaltungen meines Fachbereichs?</vt:lpstr>
      <vt:lpstr>PowerPoint-Präsentation</vt:lpstr>
      <vt:lpstr>Fahrplan fürs Erste Semester</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Goethe-Universität</dc:creator>
  <cp:lastModifiedBy>Ripplinger.Martina</cp:lastModifiedBy>
  <cp:revision>91</cp:revision>
  <dcterms:modified xsi:type="dcterms:W3CDTF">2023-03-22T15:13:45Z</dcterms:modified>
</cp:coreProperties>
</file>