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trictFirstAndLastChars="0" saveSubsetFonts="1">
  <p:sldMasterIdLst>
    <p:sldMasterId id="2147483648" r:id="rId1"/>
    <p:sldMasterId id="2147483910" r:id="rId2"/>
    <p:sldMasterId id="2147483951" r:id="rId3"/>
    <p:sldMasterId id="2147483963" r:id="rId4"/>
    <p:sldMasterId id="2147483992" r:id="rId5"/>
    <p:sldMasterId id="2147484027" r:id="rId6"/>
    <p:sldMasterId id="2147484065" r:id="rId7"/>
    <p:sldMasterId id="2147484080" r:id="rId8"/>
  </p:sldMasterIdLst>
  <p:notesMasterIdLst>
    <p:notesMasterId r:id="rId38"/>
  </p:notesMasterIdLst>
  <p:sldIdLst>
    <p:sldId id="263" r:id="rId9"/>
    <p:sldId id="264" r:id="rId10"/>
    <p:sldId id="345" r:id="rId11"/>
    <p:sldId id="450" r:id="rId12"/>
    <p:sldId id="346" r:id="rId13"/>
    <p:sldId id="347" r:id="rId14"/>
    <p:sldId id="451" r:id="rId15"/>
    <p:sldId id="449" r:id="rId16"/>
    <p:sldId id="271" r:id="rId17"/>
    <p:sldId id="272" r:id="rId18"/>
    <p:sldId id="273" r:id="rId19"/>
    <p:sldId id="462" r:id="rId20"/>
    <p:sldId id="317" r:id="rId21"/>
    <p:sldId id="452" r:id="rId22"/>
    <p:sldId id="323" r:id="rId23"/>
    <p:sldId id="287" r:id="rId24"/>
    <p:sldId id="456" r:id="rId25"/>
    <p:sldId id="453" r:id="rId26"/>
    <p:sldId id="447" r:id="rId27"/>
    <p:sldId id="256" r:id="rId28"/>
    <p:sldId id="348" r:id="rId29"/>
    <p:sldId id="460" r:id="rId30"/>
    <p:sldId id="461" r:id="rId31"/>
    <p:sldId id="455" r:id="rId32"/>
    <p:sldId id="454" r:id="rId33"/>
    <p:sldId id="325" r:id="rId34"/>
    <p:sldId id="282" r:id="rId35"/>
    <p:sldId id="458" r:id="rId36"/>
    <p:sldId id="457" r:id="rId37"/>
  </p:sldIdLst>
  <p:sldSz cx="24384000" cy="13716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004F8F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4F8F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4F8F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4F8F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4F8F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5pPr>
    <a:lvl6pPr marL="2286000" algn="l" defTabSz="914400" rtl="0" eaLnBrk="1" latinLnBrk="0" hangingPunct="1">
      <a:defRPr sz="2800" kern="1200">
        <a:solidFill>
          <a:srgbClr val="004F8F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6pPr>
    <a:lvl7pPr marL="2743200" algn="l" defTabSz="914400" rtl="0" eaLnBrk="1" latinLnBrk="0" hangingPunct="1">
      <a:defRPr sz="2800" kern="1200">
        <a:solidFill>
          <a:srgbClr val="004F8F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7pPr>
    <a:lvl8pPr marL="3200400" algn="l" defTabSz="914400" rtl="0" eaLnBrk="1" latinLnBrk="0" hangingPunct="1">
      <a:defRPr sz="2800" kern="1200">
        <a:solidFill>
          <a:srgbClr val="004F8F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8pPr>
    <a:lvl9pPr marL="3657600" algn="l" defTabSz="914400" rtl="0" eaLnBrk="1" latinLnBrk="0" hangingPunct="1">
      <a:defRPr sz="2800" kern="1200">
        <a:solidFill>
          <a:srgbClr val="004F8F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66FFCC"/>
    <a:srgbClr val="CCECFF"/>
    <a:srgbClr val="FFCCCC"/>
    <a:srgbClr val="E1DBFB"/>
    <a:srgbClr val="CC6600"/>
    <a:srgbClr val="99CCFF"/>
    <a:srgbClr val="FFFF99"/>
    <a:srgbClr val="FF99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>
      <p:cViewPr varScale="1">
        <p:scale>
          <a:sx n="42" d="100"/>
          <a:sy n="42" d="100"/>
        </p:scale>
        <p:origin x="648" y="7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9B7F4D-2137-4EB6-99D1-8AFE15998C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8D42643-8AFC-4C6F-97E9-1A428DD225D6}">
      <dgm:prSet phldrT="[Text]" custT="1"/>
      <dgm:spPr/>
      <dgm:t>
        <a:bodyPr/>
        <a:lstStyle/>
        <a:p>
          <a:r>
            <a:rPr lang="de-DE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Termine</a:t>
          </a:r>
        </a:p>
      </dgm:t>
    </dgm:pt>
    <dgm:pt modelId="{05A4F5C7-0D7A-40D9-A7FB-498CF393A879}" type="parTrans" cxnId="{13DDEE97-F5BA-4414-95E4-7F80EA3CAEA8}">
      <dgm:prSet/>
      <dgm:spPr/>
      <dgm:t>
        <a:bodyPr/>
        <a:lstStyle/>
        <a:p>
          <a:endParaRPr lang="de-DE"/>
        </a:p>
      </dgm:t>
    </dgm:pt>
    <dgm:pt modelId="{05D0271D-46BC-4AEB-996C-C26544800991}" type="sibTrans" cxnId="{13DDEE97-F5BA-4414-95E4-7F80EA3CAEA8}">
      <dgm:prSet/>
      <dgm:spPr/>
      <dgm:t>
        <a:bodyPr/>
        <a:lstStyle/>
        <a:p>
          <a:endParaRPr lang="de-DE"/>
        </a:p>
      </dgm:t>
    </dgm:pt>
    <dgm:pt modelId="{65198BD5-146F-48E4-B1D6-3F47FD387155}">
      <dgm:prSet phldrT="[Text]" custT="1"/>
      <dgm:spPr/>
      <dgm:t>
        <a:bodyPr/>
        <a:lstStyle/>
        <a:p>
          <a:r>
            <a:rPr lang="de-DE" sz="3600" dirty="0">
              <a:solidFill>
                <a:schemeClr val="accent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Montag den 29.09 bis Donnerstag den 02.10 von 13-15 Uhr</a:t>
          </a:r>
        </a:p>
      </dgm:t>
    </dgm:pt>
    <dgm:pt modelId="{15AA6BF7-2431-4471-B146-FF3510CFC520}" type="parTrans" cxnId="{BD734BBD-E770-42AD-B274-DB7C71592FA9}">
      <dgm:prSet/>
      <dgm:spPr/>
      <dgm:t>
        <a:bodyPr/>
        <a:lstStyle/>
        <a:p>
          <a:endParaRPr lang="de-DE"/>
        </a:p>
      </dgm:t>
    </dgm:pt>
    <dgm:pt modelId="{878E3918-36B0-44BC-A459-AEBE4AAEEEBA}" type="sibTrans" cxnId="{BD734BBD-E770-42AD-B274-DB7C71592FA9}">
      <dgm:prSet/>
      <dgm:spPr/>
      <dgm:t>
        <a:bodyPr/>
        <a:lstStyle/>
        <a:p>
          <a:endParaRPr lang="de-DE"/>
        </a:p>
      </dgm:t>
    </dgm:pt>
    <dgm:pt modelId="{3839DC70-14DC-4D15-A158-B40CF74B3BAB}">
      <dgm:prSet phldrT="[Text]" custT="1"/>
      <dgm:spPr/>
      <dgm:t>
        <a:bodyPr/>
        <a:lstStyle/>
        <a:p>
          <a:r>
            <a:rPr lang="de-DE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Teilnehmende</a:t>
          </a:r>
        </a:p>
      </dgm:t>
    </dgm:pt>
    <dgm:pt modelId="{B1A42A89-34D5-40B4-A243-E62AA6ACA186}" type="parTrans" cxnId="{5E47FF03-16D4-4CA7-ABD7-AB27C6DFAD5F}">
      <dgm:prSet/>
      <dgm:spPr/>
      <dgm:t>
        <a:bodyPr/>
        <a:lstStyle/>
        <a:p>
          <a:endParaRPr lang="de-DE"/>
        </a:p>
      </dgm:t>
    </dgm:pt>
    <dgm:pt modelId="{2EC58969-E326-494B-A2A0-C99040BE8B9A}" type="sibTrans" cxnId="{5E47FF03-16D4-4CA7-ABD7-AB27C6DFAD5F}">
      <dgm:prSet/>
      <dgm:spPr/>
      <dgm:t>
        <a:bodyPr/>
        <a:lstStyle/>
        <a:p>
          <a:endParaRPr lang="de-DE"/>
        </a:p>
      </dgm:t>
    </dgm:pt>
    <dgm:pt modelId="{20BF6E9D-9A41-45C6-B569-BB8CE488FF4A}">
      <dgm:prSet phldrT="[Text]" custT="1"/>
      <dgm:spPr/>
      <dgm:t>
        <a:bodyPr/>
        <a:lstStyle/>
        <a:p>
          <a:r>
            <a:rPr lang="de-DE" sz="3600" dirty="0">
              <a:solidFill>
                <a:schemeClr val="accent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Von Studentischen Hilfskräften des Info-Café Main-Lehramt</a:t>
          </a:r>
        </a:p>
      </dgm:t>
    </dgm:pt>
    <dgm:pt modelId="{4CD9714B-A564-4E9D-B171-1137F29B82AB}" type="parTrans" cxnId="{66A17CBF-4932-4BE5-AB9C-9F3E975F8087}">
      <dgm:prSet/>
      <dgm:spPr/>
      <dgm:t>
        <a:bodyPr/>
        <a:lstStyle/>
        <a:p>
          <a:endParaRPr lang="de-DE"/>
        </a:p>
      </dgm:t>
    </dgm:pt>
    <dgm:pt modelId="{03195F44-84BA-4E50-A08E-AAC7F6164C8F}" type="sibTrans" cxnId="{66A17CBF-4932-4BE5-AB9C-9F3E975F8087}">
      <dgm:prSet/>
      <dgm:spPr/>
      <dgm:t>
        <a:bodyPr/>
        <a:lstStyle/>
        <a:p>
          <a:endParaRPr lang="de-DE"/>
        </a:p>
      </dgm:t>
    </dgm:pt>
    <dgm:pt modelId="{964140A7-B3C2-4479-90EC-96352B04DE90}">
      <dgm:prSet phldrT="[Text]" custT="1"/>
      <dgm:spPr/>
      <dgm:t>
        <a:bodyPr/>
        <a:lstStyle/>
        <a:p>
          <a:r>
            <a:rPr lang="de-DE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Anmeldung</a:t>
          </a:r>
        </a:p>
      </dgm:t>
    </dgm:pt>
    <dgm:pt modelId="{CF00203F-733A-48C0-BE36-7BFB46C7FFE1}" type="parTrans" cxnId="{1C30E37A-585D-4BEF-956F-54E3ABB9E3DF}">
      <dgm:prSet/>
      <dgm:spPr/>
      <dgm:t>
        <a:bodyPr/>
        <a:lstStyle/>
        <a:p>
          <a:endParaRPr lang="de-DE"/>
        </a:p>
      </dgm:t>
    </dgm:pt>
    <dgm:pt modelId="{5EB1D432-803C-4DD3-8B1D-1CC46B43EA8A}" type="sibTrans" cxnId="{1C30E37A-585D-4BEF-956F-54E3ABB9E3DF}">
      <dgm:prSet/>
      <dgm:spPr/>
      <dgm:t>
        <a:bodyPr/>
        <a:lstStyle/>
        <a:p>
          <a:endParaRPr lang="de-DE"/>
        </a:p>
      </dgm:t>
    </dgm:pt>
    <dgm:pt modelId="{29BD84C7-88DE-4A4E-9671-297FF5E31E68}">
      <dgm:prSet phldrT="[Text]" custT="1"/>
      <dgm:spPr/>
      <dgm:t>
        <a:bodyPr/>
        <a:lstStyle/>
        <a:p>
          <a:r>
            <a:rPr lang="de-DE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Inhalt</a:t>
          </a:r>
        </a:p>
      </dgm:t>
    </dgm:pt>
    <dgm:pt modelId="{C6236401-2508-4A5C-98D4-549234F92E11}" type="parTrans" cxnId="{CE22578F-04F3-4819-AFCB-B823A2371CCF}">
      <dgm:prSet/>
      <dgm:spPr/>
      <dgm:t>
        <a:bodyPr/>
        <a:lstStyle/>
        <a:p>
          <a:endParaRPr lang="de-DE"/>
        </a:p>
      </dgm:t>
    </dgm:pt>
    <dgm:pt modelId="{F638808A-7981-4B3D-891C-F4C67B1145B2}" type="sibTrans" cxnId="{CE22578F-04F3-4819-AFCB-B823A2371CCF}">
      <dgm:prSet/>
      <dgm:spPr/>
      <dgm:t>
        <a:bodyPr/>
        <a:lstStyle/>
        <a:p>
          <a:endParaRPr lang="de-DE"/>
        </a:p>
      </dgm:t>
    </dgm:pt>
    <dgm:pt modelId="{45A9C562-9193-4641-9278-0C1E19B2E0F0}">
      <dgm:prSet phldrT="[Text]" custT="1"/>
      <dgm:spPr/>
      <dgm:t>
        <a:bodyPr/>
        <a:lstStyle/>
        <a:p>
          <a:r>
            <a:rPr lang="de-DE" sz="3600" dirty="0">
              <a:solidFill>
                <a:schemeClr val="accent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Anmeldung über OLAT- Kurs</a:t>
          </a:r>
        </a:p>
      </dgm:t>
    </dgm:pt>
    <dgm:pt modelId="{C887A76A-A85D-44B3-B1BB-35B048897D19}" type="parTrans" cxnId="{5E17583D-5412-45B1-B6C3-EF8D3935C0F5}">
      <dgm:prSet/>
      <dgm:spPr/>
      <dgm:t>
        <a:bodyPr/>
        <a:lstStyle/>
        <a:p>
          <a:endParaRPr lang="de-DE"/>
        </a:p>
      </dgm:t>
    </dgm:pt>
    <dgm:pt modelId="{0446D41A-14A1-4ACD-A823-BC998153180D}" type="sibTrans" cxnId="{5E17583D-5412-45B1-B6C3-EF8D3935C0F5}">
      <dgm:prSet/>
      <dgm:spPr/>
      <dgm:t>
        <a:bodyPr/>
        <a:lstStyle/>
        <a:p>
          <a:endParaRPr lang="de-DE"/>
        </a:p>
      </dgm:t>
    </dgm:pt>
    <dgm:pt modelId="{BEA4A8A0-6A3D-4FFC-84DD-7FF386A02EF2}">
      <dgm:prSet phldrT="[Text]" custT="1"/>
      <dgm:spPr/>
      <dgm:t>
        <a:bodyPr/>
        <a:lstStyle/>
        <a:p>
          <a:r>
            <a:rPr lang="de-DE" sz="3600" dirty="0">
              <a:solidFill>
                <a:schemeClr val="accent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Gemeinsame Erstellung Stundenplan</a:t>
          </a:r>
        </a:p>
      </dgm:t>
    </dgm:pt>
    <dgm:pt modelId="{E874C9A7-0ECC-407A-BC55-D2FD4E363D70}" type="parTrans" cxnId="{D89A21D6-DA10-4CA5-9507-9D392E4AB459}">
      <dgm:prSet/>
      <dgm:spPr/>
      <dgm:t>
        <a:bodyPr/>
        <a:lstStyle/>
        <a:p>
          <a:endParaRPr lang="de-DE"/>
        </a:p>
      </dgm:t>
    </dgm:pt>
    <dgm:pt modelId="{6A2E3FC1-E4EB-43F0-A13F-5BF38CDE7DF2}" type="sibTrans" cxnId="{D89A21D6-DA10-4CA5-9507-9D392E4AB459}">
      <dgm:prSet/>
      <dgm:spPr/>
      <dgm:t>
        <a:bodyPr/>
        <a:lstStyle/>
        <a:p>
          <a:endParaRPr lang="de-DE"/>
        </a:p>
      </dgm:t>
    </dgm:pt>
    <dgm:pt modelId="{689832C6-812F-462B-AB57-9C77314CE911}">
      <dgm:prSet phldrT="[Text]" custT="1"/>
      <dgm:spPr/>
      <dgm:t>
        <a:bodyPr/>
        <a:lstStyle/>
        <a:p>
          <a:r>
            <a:rPr lang="de-DE" sz="3600" dirty="0">
              <a:solidFill>
                <a:schemeClr val="accent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Für L1, L2, L3 und L5 Studierende</a:t>
          </a:r>
        </a:p>
      </dgm:t>
    </dgm:pt>
    <dgm:pt modelId="{8B78CE39-B10D-4B2B-9311-E97A6C3CD04C}" type="parTrans" cxnId="{8C4CE500-FA34-492D-B457-32F2BFB96B1C}">
      <dgm:prSet/>
      <dgm:spPr/>
      <dgm:t>
        <a:bodyPr/>
        <a:lstStyle/>
        <a:p>
          <a:endParaRPr lang="de-DE"/>
        </a:p>
      </dgm:t>
    </dgm:pt>
    <dgm:pt modelId="{CC04DA08-BBA5-4BA4-AAD9-6EF62B0107F6}" type="sibTrans" cxnId="{8C4CE500-FA34-492D-B457-32F2BFB96B1C}">
      <dgm:prSet/>
      <dgm:spPr/>
      <dgm:t>
        <a:bodyPr/>
        <a:lstStyle/>
        <a:p>
          <a:endParaRPr lang="de-DE"/>
        </a:p>
      </dgm:t>
    </dgm:pt>
    <dgm:pt modelId="{3009E2B0-0DDC-4E8F-A453-40C4FA356D17}">
      <dgm:prSet phldrT="[Text]" custT="1"/>
      <dgm:spPr/>
      <dgm:t>
        <a:bodyPr/>
        <a:lstStyle/>
        <a:p>
          <a:r>
            <a:rPr lang="de-DE" sz="3600" dirty="0">
              <a:solidFill>
                <a:schemeClr val="accent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Fragen rund um den Studienverlauf</a:t>
          </a:r>
        </a:p>
      </dgm:t>
    </dgm:pt>
    <dgm:pt modelId="{DB6F040E-5E94-49A6-A42F-BF3F035E5A08}" type="parTrans" cxnId="{26DCC12D-DC73-4D8E-A45C-5C3A428E9ADD}">
      <dgm:prSet/>
      <dgm:spPr/>
      <dgm:t>
        <a:bodyPr/>
        <a:lstStyle/>
        <a:p>
          <a:endParaRPr lang="de-DE"/>
        </a:p>
      </dgm:t>
    </dgm:pt>
    <dgm:pt modelId="{337231C9-2BCA-4C27-91A4-22C440CBED1A}" type="sibTrans" cxnId="{26DCC12D-DC73-4D8E-A45C-5C3A428E9ADD}">
      <dgm:prSet/>
      <dgm:spPr/>
      <dgm:t>
        <a:bodyPr/>
        <a:lstStyle/>
        <a:p>
          <a:endParaRPr lang="de-DE"/>
        </a:p>
      </dgm:t>
    </dgm:pt>
    <dgm:pt modelId="{B8460BAD-CC50-4F3E-9180-264B2574D5D0}">
      <dgm:prSet phldrT="[Text]" custT="1"/>
      <dgm:spPr/>
      <dgm:t>
        <a:bodyPr/>
        <a:lstStyle/>
        <a:p>
          <a:r>
            <a:rPr lang="de-DE" sz="3600" dirty="0">
              <a:solidFill>
                <a:schemeClr val="accent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Montag den 06.10 und Dienstag den 07.10 von 13-15 Uhr</a:t>
          </a:r>
        </a:p>
      </dgm:t>
    </dgm:pt>
    <dgm:pt modelId="{1FD9F2EB-99D4-4EC6-89A7-A57858CFC579}" type="parTrans" cxnId="{AFC4487C-BA25-4366-92D3-794D0A17E0DC}">
      <dgm:prSet/>
      <dgm:spPr/>
      <dgm:t>
        <a:bodyPr/>
        <a:lstStyle/>
        <a:p>
          <a:endParaRPr lang="de-DE"/>
        </a:p>
      </dgm:t>
    </dgm:pt>
    <dgm:pt modelId="{AE7EE927-D45A-403F-AF4C-1F9B2ED31ABA}" type="sibTrans" cxnId="{AFC4487C-BA25-4366-92D3-794D0A17E0DC}">
      <dgm:prSet/>
      <dgm:spPr/>
      <dgm:t>
        <a:bodyPr/>
        <a:lstStyle/>
        <a:p>
          <a:endParaRPr lang="de-DE"/>
        </a:p>
      </dgm:t>
    </dgm:pt>
    <dgm:pt modelId="{F144CD89-E2A8-4BBC-8C78-378511A87592}" type="pres">
      <dgm:prSet presAssocID="{6E9B7F4D-2137-4EB6-99D1-8AFE15998C05}" presName="linear" presStyleCnt="0">
        <dgm:presLayoutVars>
          <dgm:animLvl val="lvl"/>
          <dgm:resizeHandles val="exact"/>
        </dgm:presLayoutVars>
      </dgm:prSet>
      <dgm:spPr/>
    </dgm:pt>
    <dgm:pt modelId="{8F2B094E-C2AA-4DC7-A225-0DC275599A9E}" type="pres">
      <dgm:prSet presAssocID="{F8D42643-8AFC-4C6F-97E9-1A428DD225D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C041047-60AC-4124-BF91-55ADB722F251}" type="pres">
      <dgm:prSet presAssocID="{F8D42643-8AFC-4C6F-97E9-1A428DD225D6}" presName="childText" presStyleLbl="revTx" presStyleIdx="0" presStyleCnt="4">
        <dgm:presLayoutVars>
          <dgm:bulletEnabled val="1"/>
        </dgm:presLayoutVars>
      </dgm:prSet>
      <dgm:spPr/>
    </dgm:pt>
    <dgm:pt modelId="{6A88BC61-4B93-4FB3-BCE9-CF87EA56DB95}" type="pres">
      <dgm:prSet presAssocID="{3839DC70-14DC-4D15-A158-B40CF74B3BA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C5A63F3-FEE0-4D94-AFCC-673323A4811B}" type="pres">
      <dgm:prSet presAssocID="{3839DC70-14DC-4D15-A158-B40CF74B3BAB}" presName="childText" presStyleLbl="revTx" presStyleIdx="1" presStyleCnt="4">
        <dgm:presLayoutVars>
          <dgm:bulletEnabled val="1"/>
        </dgm:presLayoutVars>
      </dgm:prSet>
      <dgm:spPr/>
    </dgm:pt>
    <dgm:pt modelId="{E94C4B78-8465-43D4-9F7A-33D67F0EAFAE}" type="pres">
      <dgm:prSet presAssocID="{964140A7-B3C2-4479-90EC-96352B04DE9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7D89184-A90C-4E0A-8777-DCAD011474B6}" type="pres">
      <dgm:prSet presAssocID="{964140A7-B3C2-4479-90EC-96352B04DE90}" presName="childText" presStyleLbl="revTx" presStyleIdx="2" presStyleCnt="4">
        <dgm:presLayoutVars>
          <dgm:bulletEnabled val="1"/>
        </dgm:presLayoutVars>
      </dgm:prSet>
      <dgm:spPr/>
    </dgm:pt>
    <dgm:pt modelId="{2309BF1B-2AE9-423F-B714-4DDBDF81E656}" type="pres">
      <dgm:prSet presAssocID="{29BD84C7-88DE-4A4E-9671-297FF5E31E6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45B895A-769A-4E3A-9F01-95031607AF59}" type="pres">
      <dgm:prSet presAssocID="{29BD84C7-88DE-4A4E-9671-297FF5E31E68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8C4CE500-FA34-492D-B457-32F2BFB96B1C}" srcId="{3839DC70-14DC-4D15-A158-B40CF74B3BAB}" destId="{689832C6-812F-462B-AB57-9C77314CE911}" srcOrd="1" destOrd="0" parTransId="{8B78CE39-B10D-4B2B-9311-E97A6C3CD04C}" sibTransId="{CC04DA08-BBA5-4BA4-AAD9-6EF62B0107F6}"/>
    <dgm:cxn modelId="{9D4F1802-A10D-4CCD-B5E1-44FCB1831DD8}" type="presOf" srcId="{20BF6E9D-9A41-45C6-B569-BB8CE488FF4A}" destId="{5C5A63F3-FEE0-4D94-AFCC-673323A4811B}" srcOrd="0" destOrd="0" presId="urn:microsoft.com/office/officeart/2005/8/layout/vList2"/>
    <dgm:cxn modelId="{5E47FF03-16D4-4CA7-ABD7-AB27C6DFAD5F}" srcId="{6E9B7F4D-2137-4EB6-99D1-8AFE15998C05}" destId="{3839DC70-14DC-4D15-A158-B40CF74B3BAB}" srcOrd="1" destOrd="0" parTransId="{B1A42A89-34D5-40B4-A243-E62AA6ACA186}" sibTransId="{2EC58969-E326-494B-A2A0-C99040BE8B9A}"/>
    <dgm:cxn modelId="{DAFE9B28-8D49-4517-955A-5CDE8273D40E}" type="presOf" srcId="{65198BD5-146F-48E4-B1D6-3F47FD387155}" destId="{EC041047-60AC-4124-BF91-55ADB722F251}" srcOrd="0" destOrd="0" presId="urn:microsoft.com/office/officeart/2005/8/layout/vList2"/>
    <dgm:cxn modelId="{26DCC12D-DC73-4D8E-A45C-5C3A428E9ADD}" srcId="{29BD84C7-88DE-4A4E-9671-297FF5E31E68}" destId="{3009E2B0-0DDC-4E8F-A453-40C4FA356D17}" srcOrd="1" destOrd="0" parTransId="{DB6F040E-5E94-49A6-A42F-BF3F035E5A08}" sibTransId="{337231C9-2BCA-4C27-91A4-22C440CBED1A}"/>
    <dgm:cxn modelId="{5E17583D-5412-45B1-B6C3-EF8D3935C0F5}" srcId="{964140A7-B3C2-4479-90EC-96352B04DE90}" destId="{45A9C562-9193-4641-9278-0C1E19B2E0F0}" srcOrd="0" destOrd="0" parTransId="{C887A76A-A85D-44B3-B1BB-35B048897D19}" sibTransId="{0446D41A-14A1-4ACD-A823-BC998153180D}"/>
    <dgm:cxn modelId="{8D88A940-4B15-4803-B25E-DCA3ABE7ACC9}" type="presOf" srcId="{29BD84C7-88DE-4A4E-9671-297FF5E31E68}" destId="{2309BF1B-2AE9-423F-B714-4DDBDF81E656}" srcOrd="0" destOrd="0" presId="urn:microsoft.com/office/officeart/2005/8/layout/vList2"/>
    <dgm:cxn modelId="{64596661-2270-4BBD-937E-40E734804C27}" type="presOf" srcId="{964140A7-B3C2-4479-90EC-96352B04DE90}" destId="{E94C4B78-8465-43D4-9F7A-33D67F0EAFAE}" srcOrd="0" destOrd="0" presId="urn:microsoft.com/office/officeart/2005/8/layout/vList2"/>
    <dgm:cxn modelId="{AA2BD762-0C16-4815-AFCE-1750D5F8A08C}" type="presOf" srcId="{3839DC70-14DC-4D15-A158-B40CF74B3BAB}" destId="{6A88BC61-4B93-4FB3-BCE9-CF87EA56DB95}" srcOrd="0" destOrd="0" presId="urn:microsoft.com/office/officeart/2005/8/layout/vList2"/>
    <dgm:cxn modelId="{1C30E37A-585D-4BEF-956F-54E3ABB9E3DF}" srcId="{6E9B7F4D-2137-4EB6-99D1-8AFE15998C05}" destId="{964140A7-B3C2-4479-90EC-96352B04DE90}" srcOrd="2" destOrd="0" parTransId="{CF00203F-733A-48C0-BE36-7BFB46C7FFE1}" sibTransId="{5EB1D432-803C-4DD3-8B1D-1CC46B43EA8A}"/>
    <dgm:cxn modelId="{AFC4487C-BA25-4366-92D3-794D0A17E0DC}" srcId="{F8D42643-8AFC-4C6F-97E9-1A428DD225D6}" destId="{B8460BAD-CC50-4F3E-9180-264B2574D5D0}" srcOrd="1" destOrd="0" parTransId="{1FD9F2EB-99D4-4EC6-89A7-A57858CFC579}" sibTransId="{AE7EE927-D45A-403F-AF4C-1F9B2ED31ABA}"/>
    <dgm:cxn modelId="{6F7AA488-3B3C-4F97-99ED-FDBA76D8616A}" type="presOf" srcId="{F8D42643-8AFC-4C6F-97E9-1A428DD225D6}" destId="{8F2B094E-C2AA-4DC7-A225-0DC275599A9E}" srcOrd="0" destOrd="0" presId="urn:microsoft.com/office/officeart/2005/8/layout/vList2"/>
    <dgm:cxn modelId="{CE22578F-04F3-4819-AFCB-B823A2371CCF}" srcId="{6E9B7F4D-2137-4EB6-99D1-8AFE15998C05}" destId="{29BD84C7-88DE-4A4E-9671-297FF5E31E68}" srcOrd="3" destOrd="0" parTransId="{C6236401-2508-4A5C-98D4-549234F92E11}" sibTransId="{F638808A-7981-4B3D-891C-F4C67B1145B2}"/>
    <dgm:cxn modelId="{13DDEE97-F5BA-4414-95E4-7F80EA3CAEA8}" srcId="{6E9B7F4D-2137-4EB6-99D1-8AFE15998C05}" destId="{F8D42643-8AFC-4C6F-97E9-1A428DD225D6}" srcOrd="0" destOrd="0" parTransId="{05A4F5C7-0D7A-40D9-A7FB-498CF393A879}" sibTransId="{05D0271D-46BC-4AEB-996C-C26544800991}"/>
    <dgm:cxn modelId="{F620F1B7-49E1-4981-AEBE-7CB1EDDF611E}" type="presOf" srcId="{689832C6-812F-462B-AB57-9C77314CE911}" destId="{5C5A63F3-FEE0-4D94-AFCC-673323A4811B}" srcOrd="0" destOrd="1" presId="urn:microsoft.com/office/officeart/2005/8/layout/vList2"/>
    <dgm:cxn modelId="{BD734BBD-E770-42AD-B274-DB7C71592FA9}" srcId="{F8D42643-8AFC-4C6F-97E9-1A428DD225D6}" destId="{65198BD5-146F-48E4-B1D6-3F47FD387155}" srcOrd="0" destOrd="0" parTransId="{15AA6BF7-2431-4471-B146-FF3510CFC520}" sibTransId="{878E3918-36B0-44BC-A459-AEBE4AAEEEBA}"/>
    <dgm:cxn modelId="{66A17CBF-4932-4BE5-AB9C-9F3E975F8087}" srcId="{3839DC70-14DC-4D15-A158-B40CF74B3BAB}" destId="{20BF6E9D-9A41-45C6-B569-BB8CE488FF4A}" srcOrd="0" destOrd="0" parTransId="{4CD9714B-A564-4E9D-B171-1137F29B82AB}" sibTransId="{03195F44-84BA-4E50-A08E-AAC7F6164C8F}"/>
    <dgm:cxn modelId="{0613BFC8-BA57-4142-BD6A-BFF861B240F8}" type="presOf" srcId="{6E9B7F4D-2137-4EB6-99D1-8AFE15998C05}" destId="{F144CD89-E2A8-4BBC-8C78-378511A87592}" srcOrd="0" destOrd="0" presId="urn:microsoft.com/office/officeart/2005/8/layout/vList2"/>
    <dgm:cxn modelId="{4F26FAC9-8D8A-4ACC-B276-A1245DDC29D8}" type="presOf" srcId="{45A9C562-9193-4641-9278-0C1E19B2E0F0}" destId="{67D89184-A90C-4E0A-8777-DCAD011474B6}" srcOrd="0" destOrd="0" presId="urn:microsoft.com/office/officeart/2005/8/layout/vList2"/>
    <dgm:cxn modelId="{D89A21D6-DA10-4CA5-9507-9D392E4AB459}" srcId="{29BD84C7-88DE-4A4E-9671-297FF5E31E68}" destId="{BEA4A8A0-6A3D-4FFC-84DD-7FF386A02EF2}" srcOrd="0" destOrd="0" parTransId="{E874C9A7-0ECC-407A-BC55-D2FD4E363D70}" sibTransId="{6A2E3FC1-E4EB-43F0-A13F-5BF38CDE7DF2}"/>
    <dgm:cxn modelId="{1FF1A4F2-C3D3-4BD6-A539-49CE121B5B85}" type="presOf" srcId="{BEA4A8A0-6A3D-4FFC-84DD-7FF386A02EF2}" destId="{E45B895A-769A-4E3A-9F01-95031607AF59}" srcOrd="0" destOrd="0" presId="urn:microsoft.com/office/officeart/2005/8/layout/vList2"/>
    <dgm:cxn modelId="{566F49F8-9920-4D6B-913D-B49CC2A545F9}" type="presOf" srcId="{3009E2B0-0DDC-4E8F-A453-40C4FA356D17}" destId="{E45B895A-769A-4E3A-9F01-95031607AF59}" srcOrd="0" destOrd="1" presId="urn:microsoft.com/office/officeart/2005/8/layout/vList2"/>
    <dgm:cxn modelId="{B2BC3EFE-1C4E-4056-A781-35977DDEFA3F}" type="presOf" srcId="{B8460BAD-CC50-4F3E-9180-264B2574D5D0}" destId="{EC041047-60AC-4124-BF91-55ADB722F251}" srcOrd="0" destOrd="1" presId="urn:microsoft.com/office/officeart/2005/8/layout/vList2"/>
    <dgm:cxn modelId="{9A9EAF99-0081-429B-A18A-8FD253054C13}" type="presParOf" srcId="{F144CD89-E2A8-4BBC-8C78-378511A87592}" destId="{8F2B094E-C2AA-4DC7-A225-0DC275599A9E}" srcOrd="0" destOrd="0" presId="urn:microsoft.com/office/officeart/2005/8/layout/vList2"/>
    <dgm:cxn modelId="{EBBE4776-1E1F-45CC-B84F-DB2F2C8D4613}" type="presParOf" srcId="{F144CD89-E2A8-4BBC-8C78-378511A87592}" destId="{EC041047-60AC-4124-BF91-55ADB722F251}" srcOrd="1" destOrd="0" presId="urn:microsoft.com/office/officeart/2005/8/layout/vList2"/>
    <dgm:cxn modelId="{8526CB0A-388D-4E85-99D1-7A939724D1E0}" type="presParOf" srcId="{F144CD89-E2A8-4BBC-8C78-378511A87592}" destId="{6A88BC61-4B93-4FB3-BCE9-CF87EA56DB95}" srcOrd="2" destOrd="0" presId="urn:microsoft.com/office/officeart/2005/8/layout/vList2"/>
    <dgm:cxn modelId="{57F23C13-EF0F-4021-8CA3-546826FC18B5}" type="presParOf" srcId="{F144CD89-E2A8-4BBC-8C78-378511A87592}" destId="{5C5A63F3-FEE0-4D94-AFCC-673323A4811B}" srcOrd="3" destOrd="0" presId="urn:microsoft.com/office/officeart/2005/8/layout/vList2"/>
    <dgm:cxn modelId="{B52C9842-5FF1-40A4-8C82-7D6D25D44767}" type="presParOf" srcId="{F144CD89-E2A8-4BBC-8C78-378511A87592}" destId="{E94C4B78-8465-43D4-9F7A-33D67F0EAFAE}" srcOrd="4" destOrd="0" presId="urn:microsoft.com/office/officeart/2005/8/layout/vList2"/>
    <dgm:cxn modelId="{AC4A1CE4-C05D-4077-B1EA-1269F9649E64}" type="presParOf" srcId="{F144CD89-E2A8-4BBC-8C78-378511A87592}" destId="{67D89184-A90C-4E0A-8777-DCAD011474B6}" srcOrd="5" destOrd="0" presId="urn:microsoft.com/office/officeart/2005/8/layout/vList2"/>
    <dgm:cxn modelId="{1DA4B570-18C6-41A1-BBE0-E5BF3DAA9375}" type="presParOf" srcId="{F144CD89-E2A8-4BBC-8C78-378511A87592}" destId="{2309BF1B-2AE9-423F-B714-4DDBDF81E656}" srcOrd="6" destOrd="0" presId="urn:microsoft.com/office/officeart/2005/8/layout/vList2"/>
    <dgm:cxn modelId="{782B3000-0842-4003-9246-A775DD1186FF}" type="presParOf" srcId="{F144CD89-E2A8-4BBC-8C78-378511A87592}" destId="{E45B895A-769A-4E3A-9F01-95031607AF59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B094E-C2AA-4DC7-A225-0DC275599A9E}">
      <dsp:nvSpPr>
        <dsp:cNvPr id="0" name=""/>
        <dsp:cNvSpPr/>
      </dsp:nvSpPr>
      <dsp:spPr>
        <a:xfrm>
          <a:off x="0" y="360185"/>
          <a:ext cx="13104837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Termine</a:t>
          </a:r>
        </a:p>
      </dsp:txBody>
      <dsp:txXfrm>
        <a:off x="59399" y="419584"/>
        <a:ext cx="12986039" cy="1098002"/>
      </dsp:txXfrm>
    </dsp:sp>
    <dsp:sp modelId="{EC041047-60AC-4124-BF91-55ADB722F251}">
      <dsp:nvSpPr>
        <dsp:cNvPr id="0" name=""/>
        <dsp:cNvSpPr/>
      </dsp:nvSpPr>
      <dsp:spPr>
        <a:xfrm>
          <a:off x="0" y="1576985"/>
          <a:ext cx="13104837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6079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3600" kern="1200" dirty="0">
              <a:solidFill>
                <a:schemeClr val="accent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Montag den 29.09 bis Donnerstag den 02.10 von 13-15 Uhr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3600" kern="1200" dirty="0">
              <a:solidFill>
                <a:schemeClr val="accent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Montag den 06.10 und Dienstag den 07.10 von 13-15 Uhr</a:t>
          </a:r>
        </a:p>
      </dsp:txBody>
      <dsp:txXfrm>
        <a:off x="0" y="1576985"/>
        <a:ext cx="13104837" cy="1210950"/>
      </dsp:txXfrm>
    </dsp:sp>
    <dsp:sp modelId="{6A88BC61-4B93-4FB3-BCE9-CF87EA56DB95}">
      <dsp:nvSpPr>
        <dsp:cNvPr id="0" name=""/>
        <dsp:cNvSpPr/>
      </dsp:nvSpPr>
      <dsp:spPr>
        <a:xfrm>
          <a:off x="0" y="2787935"/>
          <a:ext cx="13104837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Teilnehmende</a:t>
          </a:r>
        </a:p>
      </dsp:txBody>
      <dsp:txXfrm>
        <a:off x="59399" y="2847334"/>
        <a:ext cx="12986039" cy="1098002"/>
      </dsp:txXfrm>
    </dsp:sp>
    <dsp:sp modelId="{5C5A63F3-FEE0-4D94-AFCC-673323A4811B}">
      <dsp:nvSpPr>
        <dsp:cNvPr id="0" name=""/>
        <dsp:cNvSpPr/>
      </dsp:nvSpPr>
      <dsp:spPr>
        <a:xfrm>
          <a:off x="0" y="4004735"/>
          <a:ext cx="13104837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6079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3600" kern="1200" dirty="0">
              <a:solidFill>
                <a:schemeClr val="accent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Von Studentischen Hilfskräften des Info-Café Main-Lehramt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3600" kern="1200" dirty="0">
              <a:solidFill>
                <a:schemeClr val="accent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Für L1, L2, L3 und L5 Studierende</a:t>
          </a:r>
        </a:p>
      </dsp:txBody>
      <dsp:txXfrm>
        <a:off x="0" y="4004735"/>
        <a:ext cx="13104837" cy="1210950"/>
      </dsp:txXfrm>
    </dsp:sp>
    <dsp:sp modelId="{E94C4B78-8465-43D4-9F7A-33D67F0EAFAE}">
      <dsp:nvSpPr>
        <dsp:cNvPr id="0" name=""/>
        <dsp:cNvSpPr/>
      </dsp:nvSpPr>
      <dsp:spPr>
        <a:xfrm>
          <a:off x="0" y="5215685"/>
          <a:ext cx="13104837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Anmeldung</a:t>
          </a:r>
        </a:p>
      </dsp:txBody>
      <dsp:txXfrm>
        <a:off x="59399" y="5275084"/>
        <a:ext cx="12986039" cy="1098002"/>
      </dsp:txXfrm>
    </dsp:sp>
    <dsp:sp modelId="{67D89184-A90C-4E0A-8777-DCAD011474B6}">
      <dsp:nvSpPr>
        <dsp:cNvPr id="0" name=""/>
        <dsp:cNvSpPr/>
      </dsp:nvSpPr>
      <dsp:spPr>
        <a:xfrm>
          <a:off x="0" y="6432485"/>
          <a:ext cx="13104837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6079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3600" kern="1200" dirty="0">
              <a:solidFill>
                <a:schemeClr val="accent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Anmeldung über OLAT- Kurs</a:t>
          </a:r>
        </a:p>
      </dsp:txBody>
      <dsp:txXfrm>
        <a:off x="0" y="6432485"/>
        <a:ext cx="13104837" cy="1076400"/>
      </dsp:txXfrm>
    </dsp:sp>
    <dsp:sp modelId="{2309BF1B-2AE9-423F-B714-4DDBDF81E656}">
      <dsp:nvSpPr>
        <dsp:cNvPr id="0" name=""/>
        <dsp:cNvSpPr/>
      </dsp:nvSpPr>
      <dsp:spPr>
        <a:xfrm>
          <a:off x="0" y="7508886"/>
          <a:ext cx="13104837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Inhalt</a:t>
          </a:r>
        </a:p>
      </dsp:txBody>
      <dsp:txXfrm>
        <a:off x="59399" y="7568285"/>
        <a:ext cx="12986039" cy="1098002"/>
      </dsp:txXfrm>
    </dsp:sp>
    <dsp:sp modelId="{E45B895A-769A-4E3A-9F01-95031607AF59}">
      <dsp:nvSpPr>
        <dsp:cNvPr id="0" name=""/>
        <dsp:cNvSpPr/>
      </dsp:nvSpPr>
      <dsp:spPr>
        <a:xfrm>
          <a:off x="0" y="8725686"/>
          <a:ext cx="13104837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6079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3600" kern="1200" dirty="0">
              <a:solidFill>
                <a:schemeClr val="accent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Gemeinsame Erstellung Stundenplan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3600" kern="1200" dirty="0">
              <a:solidFill>
                <a:schemeClr val="accent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Fragen rund um den Studienverlauf</a:t>
          </a:r>
        </a:p>
      </dsp:txBody>
      <dsp:txXfrm>
        <a:off x="0" y="8725686"/>
        <a:ext cx="13104837" cy="1210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bevel/>
            <a:headEnd/>
            <a:tailEnd/>
          </a:ln>
          <a:effectLst/>
        </p:spPr>
      </p:sp>
      <p:sp>
        <p:nvSpPr>
          <p:cNvPr id="5122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>
                <a:sym typeface="Avenir Roman" charset="0"/>
              </a:rPr>
              <a:t>Click to edit Master text styles</a:t>
            </a:r>
          </a:p>
          <a:p>
            <a:pPr lvl="1"/>
            <a:r>
              <a:rPr lang="de-DE" altLang="de-DE" noProof="0">
                <a:sym typeface="Avenir Roman" charset="0"/>
              </a:rPr>
              <a:t>Second level</a:t>
            </a:r>
          </a:p>
          <a:p>
            <a:pPr lvl="2"/>
            <a:r>
              <a:rPr lang="de-DE" altLang="de-DE" noProof="0">
                <a:sym typeface="Avenir Roman" charset="0"/>
              </a:rPr>
              <a:t>Third level</a:t>
            </a:r>
          </a:p>
          <a:p>
            <a:pPr lvl="3"/>
            <a:r>
              <a:rPr lang="de-DE" altLang="de-DE" noProof="0">
                <a:sym typeface="Avenir Roman" charset="0"/>
              </a:rPr>
              <a:t>Fourth level</a:t>
            </a:r>
          </a:p>
          <a:p>
            <a:pPr lvl="4"/>
            <a:r>
              <a:rPr lang="de-DE" altLang="de-DE" noProof="0">
                <a:sym typeface="Avenir Roma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48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/>
      </a:defRPr>
    </a:lvl1pPr>
    <a:lvl2pPr indent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48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/>
      </a:defRPr>
    </a:lvl2pPr>
    <a:lvl3pPr indent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48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/>
      </a:defRPr>
    </a:lvl3pPr>
    <a:lvl4pPr indent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48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/>
      </a:defRPr>
    </a:lvl4pPr>
    <a:lvl5pPr indent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48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5364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D3AC7-AF79-8D39-9C09-352DBB658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5E8DF30-6BA4-764B-3270-02D0F8C86E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EFB1EE0-64BD-96B4-B35C-F225FC872C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Fragen,</a:t>
            </a:r>
            <a:r>
              <a:rPr lang="de-DE" baseline="0" dirty="0"/>
              <a:t> ob Leute nicht ins Tutorium gekommen sind … wahrscheinlich am Freitag, 29. 13-15 Uhr erneut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3486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B0E23-002C-0884-CA20-C490CA893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335C836-DC5E-3DF4-B2E5-EBF8E49A61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5B3B9CE-7318-9DF4-5DC2-3CAD2D22B3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Sie</a:t>
            </a:r>
            <a:r>
              <a:rPr lang="de-DE" baseline="0" dirty="0"/>
              <a:t> studieren Modular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8010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3114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3782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Campuswechsel</a:t>
            </a:r>
          </a:p>
        </p:txBody>
      </p:sp>
    </p:spTree>
    <p:extLst>
      <p:ext uri="{BB962C8B-B14F-4D97-AF65-F5344CB8AC3E}">
        <p14:creationId xmlns:p14="http://schemas.microsoft.com/office/powerpoint/2010/main" val="243005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3774472" y="3905671"/>
            <a:ext cx="19938808" cy="4896545"/>
          </a:xfrm>
          <a:prstGeom prst="rect">
            <a:avLst/>
          </a:prstGeom>
        </p:spPr>
        <p:txBody>
          <a:bodyPr anchor="t" anchorCtr="0"/>
          <a:lstStyle>
            <a:lvl1pPr algn="l">
              <a:defRPr sz="88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3774472" y="8946232"/>
            <a:ext cx="19938808" cy="3312368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774472" y="2178049"/>
            <a:ext cx="19938593" cy="1727621"/>
          </a:xfrm>
          <a:prstGeom prst="rect">
            <a:avLst/>
          </a:prstGeom>
        </p:spPr>
        <p:txBody>
          <a:bodyPr anchor="b" anchorCtr="0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type="title">
  <p:cSld name="1_Titelfoli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5"/>
          <p:cNvSpPr txBox="1">
            <a:spLocks noGrp="1"/>
          </p:cNvSpPr>
          <p:nvPr>
            <p:ph type="ctrTitle"/>
          </p:nvPr>
        </p:nvSpPr>
        <p:spPr>
          <a:xfrm>
            <a:off x="3830257" y="3576908"/>
            <a:ext cx="16722458" cy="419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alibri"/>
              <a:buNone/>
              <a:defRPr sz="144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ubTitle" idx="1"/>
          </p:nvPr>
        </p:nvSpPr>
        <p:spPr>
          <a:xfrm>
            <a:off x="5359813" y="7912559"/>
            <a:ext cx="13663346" cy="2172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4600"/>
            </a:lvl1pPr>
            <a:lvl2pPr lvl="1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4000"/>
            </a:lvl2pPr>
            <a:lvl3pPr lvl="2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3600"/>
            </a:lvl3pPr>
            <a:lvl4pPr lvl="3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3200"/>
            </a:lvl4pPr>
            <a:lvl5pPr lvl="4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3200"/>
            </a:lvl5pPr>
            <a:lvl6pPr lvl="5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3200"/>
            </a:lvl6pPr>
            <a:lvl7pPr lvl="6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3200"/>
            </a:lvl7pPr>
            <a:lvl8pPr lvl="7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3200"/>
            </a:lvl8pPr>
            <a:lvl9pPr lvl="8" algn="ctr">
              <a:lnSpc>
                <a:spcPct val="94000"/>
              </a:lnSpc>
              <a:spcBef>
                <a:spcPts val="1000"/>
              </a:spcBef>
              <a:spcAft>
                <a:spcPts val="400"/>
              </a:spcAft>
              <a:buClr>
                <a:schemeClr val="dk2"/>
              </a:buClr>
              <a:buSzPts val="1600"/>
              <a:buNone/>
              <a:defRPr sz="3200"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dt" idx="10"/>
          </p:nvPr>
        </p:nvSpPr>
        <p:spPr>
          <a:xfrm>
            <a:off x="1505716" y="12906772"/>
            <a:ext cx="3215888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ftr" idx="11"/>
          </p:nvPr>
        </p:nvSpPr>
        <p:spPr>
          <a:xfrm>
            <a:off x="5168109" y="12906772"/>
            <a:ext cx="1404675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ldNum" idx="12"/>
          </p:nvPr>
        </p:nvSpPr>
        <p:spPr>
          <a:xfrm>
            <a:off x="19661366" y="12906772"/>
            <a:ext cx="319258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de-DE" smtClean="0"/>
              <a:pPr>
                <a:spcAft>
                  <a:spcPts val="0"/>
                </a:spcAft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923175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281BBEE-FCC7-BF40-9D61-DFB1F6E6FB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20830856">
            <a:off x="18056009" y="315813"/>
            <a:ext cx="10752666" cy="7775574"/>
          </a:xfrm>
        </p:spPr>
        <p:txBody>
          <a:bodyPr/>
          <a:lstStyle>
            <a:lvl1pPr marL="13716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2743" y="683568"/>
            <a:ext cx="14017558" cy="2286000"/>
          </a:xfrm>
        </p:spPr>
        <p:txBody>
          <a:bodyPr anchor="t">
            <a:noAutofit/>
          </a:bodyPr>
          <a:lstStyle>
            <a:lvl1pPr>
              <a:defRPr sz="5200">
                <a:solidFill>
                  <a:srgbClr val="2A225E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743" y="5129813"/>
            <a:ext cx="18072846" cy="7344814"/>
          </a:xfrm>
        </p:spPr>
        <p:txBody>
          <a:bodyPr>
            <a:normAutofit/>
          </a:bodyPr>
          <a:lstStyle>
            <a:lvl1pPr marL="685800" indent="-548640">
              <a:buClr>
                <a:srgbClr val="2A225E"/>
              </a:buClr>
              <a:buFont typeface="Symbol" pitchFamily="2" charset="2"/>
              <a:buChar char="-"/>
              <a:defRPr sz="3600" b="0">
                <a:solidFill>
                  <a:srgbClr val="2A225E"/>
                </a:solidFill>
              </a:defRPr>
            </a:lvl1pPr>
            <a:lvl2pPr marL="1280160" indent="-548640">
              <a:buClr>
                <a:srgbClr val="2A225E"/>
              </a:buClr>
              <a:buFont typeface="Symbol" pitchFamily="2" charset="2"/>
              <a:buChar char="-"/>
              <a:defRPr sz="3600" b="0">
                <a:solidFill>
                  <a:srgbClr val="2A225E"/>
                </a:solidFill>
              </a:defRPr>
            </a:lvl2pPr>
            <a:lvl3pPr marL="1828800" indent="-457200">
              <a:buClr>
                <a:srgbClr val="2A225E"/>
              </a:buClr>
              <a:buFont typeface="Symbol" pitchFamily="2" charset="2"/>
              <a:buChar char="-"/>
              <a:defRPr sz="3200" b="0">
                <a:solidFill>
                  <a:srgbClr val="2A225E"/>
                </a:solidFill>
              </a:defRPr>
            </a:lvl3pPr>
            <a:lvl4pPr marL="2249424" indent="-457200">
              <a:buClr>
                <a:srgbClr val="2A225E"/>
              </a:buClr>
              <a:buFont typeface="Symbol" pitchFamily="2" charset="2"/>
              <a:buChar char="-"/>
              <a:defRPr sz="2800" b="0">
                <a:solidFill>
                  <a:srgbClr val="2A225E"/>
                </a:solidFill>
              </a:defRPr>
            </a:lvl4pPr>
            <a:lvl5pPr marL="2651760" indent="-457200">
              <a:buClr>
                <a:srgbClr val="2A225E"/>
              </a:buClr>
              <a:buFont typeface="Symbol" pitchFamily="2" charset="2"/>
              <a:buChar char="-"/>
              <a:defRPr sz="2400" b="0">
                <a:solidFill>
                  <a:srgbClr val="2A225E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3480DF4-2898-C544-A513-D3ED653F29C7}"/>
              </a:ext>
            </a:extLst>
          </p:cNvPr>
          <p:cNvSpPr/>
          <p:nvPr userDrawn="1"/>
        </p:nvSpPr>
        <p:spPr>
          <a:xfrm rot="19859943">
            <a:off x="11072696" y="12365651"/>
            <a:ext cx="8064896" cy="2854086"/>
          </a:xfrm>
          <a:prstGeom prst="rect">
            <a:avLst/>
          </a:prstGeom>
          <a:solidFill>
            <a:srgbClr val="E7E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380D7AD-E248-9740-AA61-5FBADED88C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0305" y="11382349"/>
            <a:ext cx="4869110" cy="210444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2C37FD8-8BE2-BC4F-B5CF-6135FC76D9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26" y="12474624"/>
            <a:ext cx="6551320" cy="85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5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Nur Tite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 txBox="1">
            <a:spLocks noGrp="1"/>
          </p:cNvSpPr>
          <p:nvPr>
            <p:ph type="title"/>
          </p:nvPr>
        </p:nvSpPr>
        <p:spPr>
          <a:xfrm>
            <a:off x="2743200" y="1371600"/>
            <a:ext cx="19202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dt" idx="10"/>
          </p:nvPr>
        </p:nvSpPr>
        <p:spPr>
          <a:xfrm>
            <a:off x="2781300" y="12906772"/>
            <a:ext cx="240914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ftr" idx="11"/>
          </p:nvPr>
        </p:nvSpPr>
        <p:spPr>
          <a:xfrm>
            <a:off x="5787128" y="12906772"/>
            <a:ext cx="12561660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sldNum" idx="12"/>
          </p:nvPr>
        </p:nvSpPr>
        <p:spPr>
          <a:xfrm>
            <a:off x="18945472" y="12906772"/>
            <a:ext cx="319258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de-DE" smtClean="0"/>
              <a:pPr>
                <a:spcAft>
                  <a:spcPts val="0"/>
                </a:spcAft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797800"/>
      </p:ext>
    </p:extLst>
  </p:cSld>
  <p:clrMapOvr>
    <a:masterClrMapping/>
  </p:clrMapOvr>
  <p:transition spd="med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Zwei Inhalt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 txBox="1">
            <a:spLocks noGrp="1"/>
          </p:cNvSpPr>
          <p:nvPr>
            <p:ph type="title"/>
          </p:nvPr>
        </p:nvSpPr>
        <p:spPr>
          <a:xfrm>
            <a:off x="2743200" y="1371600"/>
            <a:ext cx="19202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1"/>
          </p:nvPr>
        </p:nvSpPr>
        <p:spPr>
          <a:xfrm>
            <a:off x="2743200" y="4571999"/>
            <a:ext cx="8895572" cy="7162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0" lvl="0" indent="-711200" algn="l">
              <a:lnSpc>
                <a:spcPct val="94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1828800" lvl="1" indent="-711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2743200" lvl="2" indent="-685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3657600" lvl="3" indent="-685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4572000" lvl="4" indent="-6604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5486400" lvl="5" indent="-685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6400800" lvl="6" indent="-685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7315200" lvl="7" indent="-685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8229600" lvl="8" indent="-685800" algn="l">
              <a:lnSpc>
                <a:spcPct val="94000"/>
              </a:lnSpc>
              <a:spcBef>
                <a:spcPts val="1000"/>
              </a:spcBef>
              <a:spcAft>
                <a:spcPts val="4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2"/>
          </p:nvPr>
        </p:nvSpPr>
        <p:spPr>
          <a:xfrm>
            <a:off x="13050806" y="4571999"/>
            <a:ext cx="8895572" cy="7162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0" lvl="0" indent="-711200" algn="l">
              <a:lnSpc>
                <a:spcPct val="94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1828800" lvl="1" indent="-711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2743200" lvl="2" indent="-685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3657600" lvl="3" indent="-685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4572000" lvl="4" indent="-6604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5486400" lvl="5" indent="-685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6400800" lvl="6" indent="-685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7315200" lvl="7" indent="-685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8229600" lvl="8" indent="-685800" algn="l">
              <a:lnSpc>
                <a:spcPct val="94000"/>
              </a:lnSpc>
              <a:spcBef>
                <a:spcPts val="1000"/>
              </a:spcBef>
              <a:spcAft>
                <a:spcPts val="4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dt" idx="10"/>
          </p:nvPr>
        </p:nvSpPr>
        <p:spPr>
          <a:xfrm>
            <a:off x="2781300" y="12906772"/>
            <a:ext cx="240914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ftr" idx="11"/>
          </p:nvPr>
        </p:nvSpPr>
        <p:spPr>
          <a:xfrm>
            <a:off x="5787128" y="12906772"/>
            <a:ext cx="12561660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sldNum" idx="12"/>
          </p:nvPr>
        </p:nvSpPr>
        <p:spPr>
          <a:xfrm>
            <a:off x="18945472" y="12906772"/>
            <a:ext cx="319258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de-DE" smtClean="0"/>
              <a:pPr>
                <a:spcAft>
                  <a:spcPts val="0"/>
                </a:spcAft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3478590"/>
      </p:ext>
    </p:extLst>
  </p:cSld>
  <p:clrMapOvr>
    <a:masterClrMapping/>
  </p:clrMapOvr>
  <p:transition spd="med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halt mit Überschrift" type="objTx">
  <p:cSld name="Inhalt mit Überschrif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2"/>
          <p:cNvSpPr txBox="1">
            <a:spLocks noGrp="1"/>
          </p:cNvSpPr>
          <p:nvPr>
            <p:ph type="title"/>
          </p:nvPr>
        </p:nvSpPr>
        <p:spPr>
          <a:xfrm>
            <a:off x="1447800" y="1371600"/>
            <a:ext cx="7711440" cy="431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  <a:defRPr sz="9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body" idx="1"/>
          </p:nvPr>
        </p:nvSpPr>
        <p:spPr>
          <a:xfrm>
            <a:off x="12512040" y="1371602"/>
            <a:ext cx="10424160" cy="103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0" lvl="0" indent="-711200" algn="l">
              <a:lnSpc>
                <a:spcPct val="94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4000"/>
            </a:lvl1pPr>
            <a:lvl2pPr marL="1828800" lvl="1" indent="-711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4000"/>
            </a:lvl2pPr>
            <a:lvl3pPr marL="2743200" lvl="2" indent="-685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3600"/>
            </a:lvl3pPr>
            <a:lvl4pPr marL="3657600" lvl="3" indent="-685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3600"/>
            </a:lvl4pPr>
            <a:lvl5pPr marL="4572000" lvl="4" indent="-6604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3200"/>
            </a:lvl5pPr>
            <a:lvl6pPr marL="5486400" lvl="5" indent="-6604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3200"/>
            </a:lvl6pPr>
            <a:lvl7pPr marL="6400800" lvl="6" indent="-6604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3200"/>
            </a:lvl7pPr>
            <a:lvl8pPr marL="7315200" lvl="7" indent="-6604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3200"/>
            </a:lvl8pPr>
            <a:lvl9pPr marL="8229600" lvl="8" indent="-660400" algn="l">
              <a:lnSpc>
                <a:spcPct val="94000"/>
              </a:lnSpc>
              <a:spcBef>
                <a:spcPts val="1000"/>
              </a:spcBef>
              <a:spcAft>
                <a:spcPts val="400"/>
              </a:spcAft>
              <a:buClr>
                <a:schemeClr val="dk2"/>
              </a:buClr>
              <a:buSzPts val="1600"/>
              <a:buChar char="■"/>
              <a:defRPr sz="3200"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body" idx="2"/>
          </p:nvPr>
        </p:nvSpPr>
        <p:spPr>
          <a:xfrm>
            <a:off x="1447800" y="5712688"/>
            <a:ext cx="7711440" cy="602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0" lvl="0" indent="-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3200"/>
            </a:lvl1pPr>
            <a:lvl2pPr marL="1828800" lvl="1" indent="-457200" algn="l">
              <a:lnSpc>
                <a:spcPct val="94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800"/>
            </a:lvl2pPr>
            <a:lvl3pPr marL="2743200" lvl="2" indent="-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2400"/>
            </a:lvl3pPr>
            <a:lvl4pPr marL="3657600" lvl="3" indent="-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2000"/>
            </a:lvl4pPr>
            <a:lvl5pPr marL="4572000" lvl="4" indent="-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2000"/>
            </a:lvl5pPr>
            <a:lvl6pPr marL="5486400" lvl="5" indent="-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2000"/>
            </a:lvl6pPr>
            <a:lvl7pPr marL="6400800" lvl="6" indent="-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2000"/>
            </a:lvl7pPr>
            <a:lvl8pPr marL="7315200" lvl="7" indent="-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2000"/>
            </a:lvl8pPr>
            <a:lvl9pPr marL="8229600" lvl="8" indent="-457200" algn="l">
              <a:lnSpc>
                <a:spcPct val="94000"/>
              </a:lnSpc>
              <a:spcBef>
                <a:spcPts val="1000"/>
              </a:spcBef>
              <a:spcAft>
                <a:spcPts val="400"/>
              </a:spcAft>
              <a:buClr>
                <a:schemeClr val="dk2"/>
              </a:buClr>
              <a:buSzPts val="1000"/>
              <a:buNone/>
              <a:defRPr sz="2000"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dt" idx="10"/>
          </p:nvPr>
        </p:nvSpPr>
        <p:spPr>
          <a:xfrm>
            <a:off x="1447800" y="12906772"/>
            <a:ext cx="240914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ftr" idx="11"/>
          </p:nvPr>
        </p:nvSpPr>
        <p:spPr>
          <a:xfrm>
            <a:off x="4411891" y="12906772"/>
            <a:ext cx="4747350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sldNum" idx="12"/>
          </p:nvPr>
        </p:nvSpPr>
        <p:spPr>
          <a:xfrm>
            <a:off x="19766280" y="12906772"/>
            <a:ext cx="319258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de-DE" smtClean="0"/>
              <a:pPr>
                <a:spcAft>
                  <a:spcPts val="0"/>
                </a:spcAft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066"/>
      </p:ext>
    </p:extLst>
  </p:cSld>
  <p:clrMapOvr>
    <a:masterClrMapping/>
  </p:clrMapOvr>
  <p:transition spd="med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680001" y="3222867"/>
            <a:ext cx="22082454" cy="5795374"/>
          </a:xfrm>
          <a:prstGeom prst="rect">
            <a:avLst/>
          </a:prstGeom>
        </p:spPr>
        <p:txBody>
          <a:bodyPr anchor="t" anchorCtr="0"/>
          <a:lstStyle>
            <a:lvl1pPr algn="l">
              <a:defRPr sz="8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1679998" y="9450288"/>
            <a:ext cx="22080000" cy="34563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de-DE" dirty="0"/>
              <a:t>Formatvorlage des Untertitelmasters durch Klicken bearbeiten</a:t>
            </a:r>
          </a:p>
          <a:p>
            <a:r>
              <a:rPr lang="de-DE" dirty="0"/>
              <a:t>Kurs</a:t>
            </a:r>
          </a:p>
          <a:p>
            <a:r>
              <a:rPr lang="de-DE" dirty="0"/>
              <a:t>Semester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1680001" y="809330"/>
            <a:ext cx="22082454" cy="2413536"/>
          </a:xfrm>
          <a:prstGeom prst="rect">
            <a:avLst/>
          </a:prstGeom>
        </p:spPr>
        <p:txBody>
          <a:bodyPr anchor="b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976037" y="13309601"/>
            <a:ext cx="18817166" cy="336550"/>
          </a:xfrm>
          <a:prstGeom prst="rect">
            <a:avLst/>
          </a:prstGeom>
        </p:spPr>
        <p:txBody>
          <a:bodyPr tIns="0"/>
          <a:lstStyle>
            <a:lvl1pPr algn="l">
              <a:defRPr sz="2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3056764078"/>
      </p:ext>
    </p:extLst>
  </p:cSld>
  <p:clrMapOvr>
    <a:masterClrMapping/>
  </p:clrMapOvr>
  <p:transition spd="med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246784" y="3222865"/>
            <a:ext cx="22082453" cy="5795374"/>
          </a:xfrm>
          <a:prstGeom prst="rect">
            <a:avLst/>
          </a:prstGeom>
        </p:spPr>
        <p:txBody>
          <a:bodyPr anchor="t" anchorCtr="0"/>
          <a:lstStyle>
            <a:lvl1pPr algn="l">
              <a:defRPr sz="8800">
                <a:solidFill>
                  <a:srgbClr val="004F8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1246784" y="9450288"/>
            <a:ext cx="22082453" cy="34563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de-DE" dirty="0"/>
              <a:t>Formatvorlage des Untertitelmasters durch Klicken bearbeiten</a:t>
            </a:r>
          </a:p>
          <a:p>
            <a:r>
              <a:rPr lang="de-DE" dirty="0"/>
              <a:t>Kurs</a:t>
            </a:r>
          </a:p>
          <a:p>
            <a:r>
              <a:rPr lang="de-DE" dirty="0"/>
              <a:t>Semester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1246784" y="809330"/>
            <a:ext cx="22082453" cy="2413536"/>
          </a:xfrm>
          <a:prstGeom prst="rect">
            <a:avLst/>
          </a:prstGeom>
        </p:spPr>
        <p:txBody>
          <a:bodyPr anchor="b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3"/>
          </p:nvPr>
        </p:nvSpPr>
        <p:spPr>
          <a:xfrm>
            <a:off x="2976036" y="13230227"/>
            <a:ext cx="18817165" cy="396874"/>
          </a:xfrm>
        </p:spPr>
        <p:txBody>
          <a:bodyPr/>
          <a:lstStyle>
            <a:lvl1pPr algn="l">
              <a:defRPr sz="2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975097"/>
      </p:ext>
    </p:extLst>
  </p:cSld>
  <p:clrMapOvr>
    <a:masterClrMapping/>
  </p:clrMapOvr>
  <p:transition spd="med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5808" y="3035808"/>
            <a:ext cx="18288000" cy="5596128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5808" y="9144000"/>
            <a:ext cx="18288000" cy="3054096"/>
          </a:xfrm>
        </p:spPr>
        <p:txBody>
          <a:bodyPr/>
          <a:lstStyle>
            <a:lvl1pPr marL="0" indent="0" algn="ctr">
              <a:buNone/>
              <a:defRPr sz="4800">
                <a:solidFill>
                  <a:schemeClr val="tx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9/30/2025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‹Nr.›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6086243"/>
      </p:ext>
    </p:extLst>
  </p:cSld>
  <p:clrMapOvr>
    <a:masterClrMapping/>
  </p:clrMapOvr>
  <p:transition spd="med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95371"/>
      </p:ext>
    </p:extLst>
  </p:cSld>
  <p:clrMapOvr>
    <a:masterClrMapping/>
  </p:clrMapOvr>
  <p:transition spd="med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808" y="3035809"/>
            <a:ext cx="182880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5808" y="9144001"/>
            <a:ext cx="182880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94811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1894856" y="2970213"/>
            <a:ext cx="20356141" cy="9848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altLang="de-DE" sz="44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1pPr>
            <a:lvl2pPr marL="654050" indent="-473075">
              <a:buClrTx/>
              <a:buSzPct val="100000"/>
              <a:buFont typeface="Arial" panose="020B0604020202020204" pitchFamily="34" charset="0"/>
              <a:buChar char="•"/>
              <a:defRPr lang="de-DE" sz="44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928688" indent="-482600">
              <a:buClrTx/>
              <a:buFont typeface="Arial" panose="020B0604020202020204" pitchFamily="34" charset="0"/>
              <a:buChar char="•"/>
              <a:defRPr sz="4400"/>
            </a:lvl3pPr>
            <a:lvl4pPr marL="1196975" indent="-482600">
              <a:buClrTx/>
              <a:buFont typeface="Arial" panose="020B0604020202020204" pitchFamily="34" charset="0"/>
              <a:buChar char="•"/>
              <a:defRPr sz="4400"/>
            </a:lvl4pPr>
            <a:lvl5pPr marL="1465263" indent="-476250">
              <a:buClrTx/>
              <a:buFont typeface="Arial" panose="020B0604020202020204" pitchFamily="34" charset="0"/>
              <a:buChar char="•"/>
              <a:defRPr sz="4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endParaRPr lang="de-DE" alt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94856" y="196850"/>
            <a:ext cx="18873787" cy="14398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l">
              <a:defRPr sz="1800" dirty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EA342E42-CFED-45F5-8AB9-BADC1285B502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  <p:transition spd="med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35808" y="5961888"/>
            <a:ext cx="8668512" cy="6236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73584" y="5961888"/>
            <a:ext cx="8668512" cy="6236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9/30/2025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10667"/>
      </p:ext>
    </p:extLst>
  </p:cSld>
  <p:clrMapOvr>
    <a:masterClrMapping/>
  </p:clrMapOvr>
  <p:transition spd="med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5810" y="5888736"/>
            <a:ext cx="8668512" cy="121205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35808" y="7289975"/>
            <a:ext cx="8668512" cy="48992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673584" y="5888736"/>
            <a:ext cx="8668512" cy="121205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673584" y="7289975"/>
            <a:ext cx="8668512" cy="48992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22992"/>
      </p:ext>
    </p:extLst>
  </p:cSld>
  <p:clrMapOvr>
    <a:masterClrMapping/>
  </p:clrMapOvr>
  <p:transition spd="med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60323"/>
      </p:ext>
    </p:extLst>
  </p:cSld>
  <p:clrMapOvr>
    <a:masterClrMapping/>
  </p:clrMapOvr>
  <p:transition spd="med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36701"/>
      </p:ext>
    </p:extLst>
  </p:cSld>
  <p:clrMapOvr>
    <a:masterClrMapping/>
  </p:clrMapOvr>
  <p:transition spd="med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808" y="3035808"/>
            <a:ext cx="6291072" cy="3584448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1904" y="3035808"/>
            <a:ext cx="10661904" cy="9162288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35808" y="6967728"/>
            <a:ext cx="6291072" cy="5230368"/>
          </a:xfrm>
        </p:spPr>
        <p:txBody>
          <a:bodyPr>
            <a:normAutofit/>
          </a:bodyPr>
          <a:lstStyle>
            <a:lvl1pPr marL="0" indent="0">
              <a:buNone/>
              <a:defRPr sz="40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52351"/>
      </p:ext>
    </p:extLst>
  </p:cSld>
  <p:clrMapOvr>
    <a:masterClrMapping/>
  </p:clrMapOvr>
  <p:transition spd="med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808" y="3035808"/>
            <a:ext cx="6291072" cy="3584448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698480" y="1528064"/>
            <a:ext cx="12179808" cy="1066190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35808" y="6967728"/>
            <a:ext cx="6291072" cy="5230368"/>
          </a:xfrm>
        </p:spPr>
        <p:txBody>
          <a:bodyPr>
            <a:normAutofit/>
          </a:bodyPr>
          <a:lstStyle>
            <a:lvl1pPr marL="0" indent="0">
              <a:buNone/>
              <a:defRPr sz="40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31010"/>
      </p:ext>
    </p:extLst>
  </p:cSld>
  <p:clrMapOvr>
    <a:masterClrMapping/>
  </p:clrMapOvr>
  <p:transition spd="med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5067"/>
      </p:ext>
    </p:extLst>
  </p:cSld>
  <p:clrMapOvr>
    <a:masterClrMapping/>
  </p:clrMapOvr>
  <p:transition spd="med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6900635" y="3035808"/>
            <a:ext cx="4441462" cy="90935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35809" y="3035808"/>
            <a:ext cx="13125106" cy="90935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5573"/>
      </p:ext>
    </p:extLst>
  </p:cSld>
  <p:clrMapOvr>
    <a:masterClrMapping/>
  </p:clrMapOvr>
  <p:transition spd="med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680001" y="3222867"/>
            <a:ext cx="22082454" cy="5795374"/>
          </a:xfrm>
          <a:prstGeom prst="rect">
            <a:avLst/>
          </a:prstGeom>
        </p:spPr>
        <p:txBody>
          <a:bodyPr anchor="t" anchorCtr="0"/>
          <a:lstStyle>
            <a:lvl1pPr algn="l">
              <a:defRPr sz="8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1679998" y="9450288"/>
            <a:ext cx="22080000" cy="34563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de-DE" dirty="0"/>
              <a:t>Formatvorlage des Untertitelmasters durch Klicken bearbeiten</a:t>
            </a:r>
          </a:p>
          <a:p>
            <a:r>
              <a:rPr lang="de-DE" dirty="0"/>
              <a:t>Kurs</a:t>
            </a:r>
          </a:p>
          <a:p>
            <a:r>
              <a:rPr lang="de-DE" dirty="0"/>
              <a:t>Semester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1680001" y="809330"/>
            <a:ext cx="22082454" cy="2413536"/>
          </a:xfrm>
          <a:prstGeom prst="rect">
            <a:avLst/>
          </a:prstGeom>
        </p:spPr>
        <p:txBody>
          <a:bodyPr anchor="b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976037" y="13309601"/>
            <a:ext cx="18817166" cy="336550"/>
          </a:xfrm>
          <a:prstGeom prst="rect">
            <a:avLst/>
          </a:prstGeom>
        </p:spPr>
        <p:txBody>
          <a:bodyPr tIns="0"/>
          <a:lstStyle>
            <a:lvl1pPr algn="l">
              <a:defRPr sz="2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433505918"/>
      </p:ext>
    </p:extLst>
  </p:cSld>
  <p:clrMapOvr>
    <a:masterClrMapping/>
  </p:clrMapOvr>
  <p:transition spd="med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9846" y="233264"/>
            <a:ext cx="17596944" cy="158417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76401" y="2160000"/>
            <a:ext cx="21652838" cy="10080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  <a:lvl2pPr marL="835026" indent="-473076">
              <a:buClrTx/>
              <a:buSzPct val="100000"/>
              <a:buFont typeface="Arial" panose="020B0604020202020204" pitchFamily="34" charset="0"/>
              <a:buChar char="•"/>
              <a:defRPr sz="3600">
                <a:latin typeface="Arial Narrow" panose="020B0606020202030204" pitchFamily="34" charset="0"/>
              </a:defRPr>
            </a:lvl2pPr>
            <a:lvl3pPr marL="1374776" indent="-482600">
              <a:buFont typeface="Arial" panose="020B0604020202020204" pitchFamily="34" charset="0"/>
              <a:buChar char="•"/>
              <a:defRPr sz="3600">
                <a:latin typeface="Arial Narrow" panose="020B0606020202030204" pitchFamily="34" charset="0"/>
              </a:defRPr>
            </a:lvl3pPr>
            <a:lvl4pPr marL="1911350" indent="-482600">
              <a:buFont typeface="Arial" panose="020B0604020202020204" pitchFamily="34" charset="0"/>
              <a:buChar char="•"/>
              <a:defRPr sz="3600">
                <a:latin typeface="Arial Narrow" panose="020B0606020202030204" pitchFamily="34" charset="0"/>
              </a:defRPr>
            </a:lvl4pPr>
            <a:lvl5pPr marL="2454276" indent="-476250">
              <a:buFont typeface="Arial" panose="020B0604020202020204" pitchFamily="34" charset="0"/>
              <a:buChar char="•"/>
              <a:defRPr sz="36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4"/>
          </p:nvPr>
        </p:nvSpPr>
        <p:spPr bwMode="auto">
          <a:xfrm>
            <a:off x="23040003" y="13320000"/>
            <a:ext cx="922338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2000">
                <a:latin typeface="+mj-lt"/>
                <a:cs typeface="+mn-cs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42BEB3F-08D9-49EF-B61F-64B0AC4A9AB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976037" y="13309601"/>
            <a:ext cx="18817166" cy="336550"/>
          </a:xfrm>
          <a:prstGeom prst="rect">
            <a:avLst/>
          </a:prstGeom>
        </p:spPr>
        <p:txBody>
          <a:bodyPr tIns="0"/>
          <a:lstStyle>
            <a:lvl1pPr algn="l">
              <a:defRPr sz="2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1759313114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4856" y="196850"/>
            <a:ext cx="18873787" cy="14398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1894856" y="2969568"/>
            <a:ext cx="7200800" cy="984949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  <a:lvl2pPr marL="654050" indent="-473075">
              <a:buClrTx/>
              <a:buSzPct val="100000"/>
              <a:buFont typeface="Arial" panose="020B0604020202020204" pitchFamily="34" charset="0"/>
              <a:buChar char="•"/>
              <a:defRPr sz="4400"/>
            </a:lvl2pPr>
            <a:lvl3pPr marL="928688" indent="-482600">
              <a:buClrTx/>
              <a:buFont typeface="Arial" panose="020B0604020202020204" pitchFamily="34" charset="0"/>
              <a:buChar char="•"/>
              <a:defRPr sz="4400"/>
            </a:lvl3pPr>
            <a:lvl4pPr marL="1196975" indent="-482600">
              <a:buClrTx/>
              <a:buFont typeface="Arial" panose="020B0604020202020204" pitchFamily="34" charset="0"/>
              <a:buChar char="•"/>
              <a:defRPr sz="4400"/>
            </a:lvl4pPr>
            <a:lvl5pPr marL="1465263" indent="-476250">
              <a:buClrTx/>
              <a:buFont typeface="Arial" panose="020B0604020202020204" pitchFamily="34" charset="0"/>
              <a:buChar char="•"/>
              <a:defRPr sz="4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2"/>
          </p:nvPr>
        </p:nvSpPr>
        <p:spPr>
          <a:xfrm>
            <a:off x="9743728" y="2970213"/>
            <a:ext cx="14041785" cy="98488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>
              <a:sym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5DEAF801-391B-4EBE-A422-66D5391F303A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18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 spd="med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9846" y="233264"/>
            <a:ext cx="17596944" cy="158417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76400" y="2160000"/>
            <a:ext cx="9939536" cy="10080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  <a:lvl2pPr marL="835026" indent="-473076">
              <a:buClrTx/>
              <a:buSzPct val="100000"/>
              <a:buFont typeface="Arial" panose="020B0604020202020204" pitchFamily="34" charset="0"/>
              <a:buChar char="•"/>
              <a:defRPr sz="3600">
                <a:latin typeface="Arial Narrow" panose="020B0606020202030204" pitchFamily="34" charset="0"/>
              </a:defRPr>
            </a:lvl2pPr>
            <a:lvl3pPr marL="1374776" indent="-482600">
              <a:buFont typeface="Arial" panose="020B0604020202020204" pitchFamily="34" charset="0"/>
              <a:buChar char="•"/>
              <a:defRPr sz="3600">
                <a:latin typeface="Arial Narrow" panose="020B0606020202030204" pitchFamily="34" charset="0"/>
              </a:defRPr>
            </a:lvl3pPr>
            <a:lvl4pPr marL="1911350" indent="-482600">
              <a:buFont typeface="Arial" panose="020B0604020202020204" pitchFamily="34" charset="0"/>
              <a:buChar char="•"/>
              <a:defRPr sz="3600">
                <a:latin typeface="Arial Narrow" panose="020B0606020202030204" pitchFamily="34" charset="0"/>
              </a:defRPr>
            </a:lvl4pPr>
            <a:lvl5pPr marL="2454276" indent="-476250">
              <a:buFont typeface="Arial" panose="020B0604020202020204" pitchFamily="34" charset="0"/>
              <a:buChar char="•"/>
              <a:defRPr sz="36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12577237" y="2159998"/>
            <a:ext cx="10752666" cy="100800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>
              <a:sym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4"/>
          </p:nvPr>
        </p:nvSpPr>
        <p:spPr bwMode="auto">
          <a:xfrm>
            <a:off x="23040003" y="13320000"/>
            <a:ext cx="922338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2000">
                <a:latin typeface="+mj-lt"/>
                <a:cs typeface="+mn-cs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42BEB3F-08D9-49EF-B61F-64B0AC4A9AB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976037" y="13309601"/>
            <a:ext cx="18817166" cy="336550"/>
          </a:xfrm>
          <a:prstGeom prst="rect">
            <a:avLst/>
          </a:prstGeom>
        </p:spPr>
        <p:txBody>
          <a:bodyPr tIns="0"/>
          <a:lstStyle>
            <a:lvl1pPr algn="l">
              <a:defRPr sz="2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20349338"/>
      </p:ext>
    </p:extLst>
  </p:cSld>
  <p:clrMapOvr>
    <a:masterClrMapping/>
  </p:clrMapOvr>
  <p:transition spd="med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699846" y="233264"/>
            <a:ext cx="17596944" cy="158417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12576042" y="2160000"/>
            <a:ext cx="9939536" cy="10080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  <a:lvl2pPr marL="933450" indent="-571500">
              <a:buClrTx/>
              <a:buSzPct val="100000"/>
              <a:buFont typeface="Arial" panose="020B0604020202020204" pitchFamily="34" charset="0"/>
              <a:buChar char="•"/>
              <a:defRPr lang="de-DE" sz="36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1463676" indent="-571500">
              <a:buFont typeface="Arial" panose="020B0604020202020204" pitchFamily="34" charset="0"/>
              <a:buChar char="•"/>
              <a:defRPr sz="3600">
                <a:latin typeface="Arial Narrow" panose="020B0606020202030204" pitchFamily="34" charset="0"/>
              </a:defRPr>
            </a:lvl3pPr>
            <a:lvl4pPr marL="2000250" indent="-571500">
              <a:buFont typeface="Arial" panose="020B0604020202020204" pitchFamily="34" charset="0"/>
              <a:buChar char="•"/>
              <a:defRPr sz="3600">
                <a:latin typeface="Arial Narrow" panose="020B0606020202030204" pitchFamily="34" charset="0"/>
              </a:defRPr>
            </a:lvl4pPr>
            <a:lvl5pPr marL="2549526" indent="-571500">
              <a:buFont typeface="Arial" panose="020B0604020202020204" pitchFamily="34" charset="0"/>
              <a:buChar char="•"/>
              <a:defRPr sz="36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1"/>
          </p:nvPr>
        </p:nvSpPr>
        <p:spPr>
          <a:xfrm>
            <a:off x="1676400" y="2160000"/>
            <a:ext cx="9939536" cy="10080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  <a:lvl2pPr marL="835026" indent="-473076">
              <a:buClrTx/>
              <a:buSzPct val="100000"/>
              <a:buFont typeface="Arial" panose="020B0604020202020204" pitchFamily="34" charset="0"/>
              <a:buChar char="•"/>
              <a:defRPr lang="de-DE" sz="36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1374776" indent="-482600">
              <a:buFont typeface="Arial" panose="020B0604020202020204" pitchFamily="34" charset="0"/>
              <a:buChar char="•"/>
              <a:defRPr sz="3600">
                <a:latin typeface="Arial Narrow" panose="020B0606020202030204" pitchFamily="34" charset="0"/>
              </a:defRPr>
            </a:lvl3pPr>
            <a:lvl4pPr marL="1911350" indent="-482600">
              <a:buFont typeface="Arial" panose="020B0604020202020204" pitchFamily="34" charset="0"/>
              <a:buChar char="•"/>
              <a:defRPr sz="3600">
                <a:latin typeface="Arial Narrow" panose="020B0606020202030204" pitchFamily="34" charset="0"/>
              </a:defRPr>
            </a:lvl4pPr>
            <a:lvl5pPr marL="2454276" indent="-476250">
              <a:buFont typeface="Arial" panose="020B0604020202020204" pitchFamily="34" charset="0"/>
              <a:buChar char="•"/>
              <a:defRPr sz="36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Rectangle 3"/>
          <p:cNvSpPr>
            <a:spLocks noGrp="1"/>
          </p:cNvSpPr>
          <p:nvPr>
            <p:ph type="sldNum" sz="quarter" idx="4"/>
          </p:nvPr>
        </p:nvSpPr>
        <p:spPr bwMode="auto">
          <a:xfrm>
            <a:off x="23040003" y="13320000"/>
            <a:ext cx="922338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2000">
                <a:latin typeface="+mj-lt"/>
                <a:cs typeface="+mn-cs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42BEB3F-08D9-49EF-B61F-64B0AC4A9AB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976037" y="13309601"/>
            <a:ext cx="18817166" cy="336550"/>
          </a:xfrm>
          <a:prstGeom prst="rect">
            <a:avLst/>
          </a:prstGeom>
        </p:spPr>
        <p:txBody>
          <a:bodyPr tIns="0"/>
          <a:lstStyle>
            <a:lvl1pPr algn="l">
              <a:defRPr sz="2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121219932"/>
      </p:ext>
    </p:extLst>
  </p:cSld>
  <p:clrMapOvr>
    <a:masterClrMapping/>
  </p:clrMapOvr>
  <p:transition spd="med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246784" y="3222865"/>
            <a:ext cx="22082453" cy="5795374"/>
          </a:xfrm>
          <a:prstGeom prst="rect">
            <a:avLst/>
          </a:prstGeom>
        </p:spPr>
        <p:txBody>
          <a:bodyPr anchor="t" anchorCtr="0"/>
          <a:lstStyle>
            <a:lvl1pPr algn="l">
              <a:defRPr sz="8800">
                <a:solidFill>
                  <a:srgbClr val="004F8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1246784" y="9450288"/>
            <a:ext cx="22082453" cy="34563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de-DE" dirty="0"/>
              <a:t>Formatvorlage des Untertitelmasters durch Klicken bearbeiten</a:t>
            </a:r>
          </a:p>
          <a:p>
            <a:r>
              <a:rPr lang="de-DE" dirty="0"/>
              <a:t>Kurs</a:t>
            </a:r>
          </a:p>
          <a:p>
            <a:r>
              <a:rPr lang="de-DE" dirty="0"/>
              <a:t>Semester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1246784" y="809330"/>
            <a:ext cx="22082453" cy="2413536"/>
          </a:xfrm>
          <a:prstGeom prst="rect">
            <a:avLst/>
          </a:prstGeom>
        </p:spPr>
        <p:txBody>
          <a:bodyPr anchor="b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3"/>
          </p:nvPr>
        </p:nvSpPr>
        <p:spPr>
          <a:xfrm>
            <a:off x="2976036" y="13230227"/>
            <a:ext cx="18817165" cy="396874"/>
          </a:xfrm>
        </p:spPr>
        <p:txBody>
          <a:bodyPr/>
          <a:lstStyle>
            <a:lvl1pPr algn="l">
              <a:defRPr sz="2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480615"/>
      </p:ext>
    </p:extLst>
  </p:cSld>
  <p:clrMapOvr>
    <a:masterClrMapping/>
  </p:clrMapOvr>
  <p:transition spd="med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9845" y="233264"/>
            <a:ext cx="17596944" cy="1584176"/>
          </a:xfrm>
          <a:prstGeom prst="rect">
            <a:avLst/>
          </a:prstGeom>
        </p:spPr>
        <p:txBody>
          <a:bodyPr anchor="b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76400" y="2969569"/>
            <a:ext cx="21652837" cy="9384358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  <a:lvl2pPr marL="835026" indent="-473076">
              <a:buClrTx/>
              <a:buSzPct val="100000"/>
              <a:buFont typeface="Arial" panose="020B0604020202020204" pitchFamily="34" charset="0"/>
              <a:buChar char="•"/>
              <a:defRPr sz="3600">
                <a:latin typeface="Arial Narrow" panose="020B0606020202030204" pitchFamily="34" charset="0"/>
              </a:defRPr>
            </a:lvl2pPr>
            <a:lvl3pPr>
              <a:defRPr sz="3600">
                <a:latin typeface="Arial Narrow" panose="020B0606020202030204" pitchFamily="34" charset="0"/>
              </a:defRPr>
            </a:lvl3pPr>
            <a:lvl4pPr>
              <a:defRPr sz="3600">
                <a:latin typeface="Arial Narrow" panose="020B0606020202030204" pitchFamily="34" charset="0"/>
              </a:defRPr>
            </a:lvl4pPr>
            <a:lvl5pPr>
              <a:defRPr sz="36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76036" y="13230227"/>
            <a:ext cx="18817165" cy="396874"/>
          </a:xfrm>
        </p:spPr>
        <p:txBody>
          <a:bodyPr/>
          <a:lstStyle>
            <a:lvl1pPr algn="l">
              <a:defRPr sz="2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558981"/>
      </p:ext>
    </p:extLst>
  </p:cSld>
  <p:clrMapOvr>
    <a:masterClrMapping/>
  </p:clrMapOvr>
  <p:transition spd="med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9845" y="233264"/>
            <a:ext cx="17596944" cy="1584176"/>
          </a:xfrm>
          <a:prstGeom prst="rect">
            <a:avLst/>
          </a:prstGeom>
        </p:spPr>
        <p:txBody>
          <a:bodyPr anchor="b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76400" y="2969569"/>
            <a:ext cx="9939536" cy="9384358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  <a:lvl2pPr marL="835026" indent="-473076">
              <a:buClrTx/>
              <a:buSzPct val="100000"/>
              <a:buFont typeface="Arial" panose="020B0604020202020204" pitchFamily="34" charset="0"/>
              <a:buChar char="•"/>
              <a:defRPr sz="3600">
                <a:latin typeface="Arial Narrow" panose="020B0606020202030204" pitchFamily="34" charset="0"/>
              </a:defRPr>
            </a:lvl2pPr>
            <a:lvl3pPr>
              <a:defRPr sz="3600">
                <a:latin typeface="Arial Narrow" panose="020B0606020202030204" pitchFamily="34" charset="0"/>
              </a:defRPr>
            </a:lvl3pPr>
            <a:lvl4pPr>
              <a:defRPr sz="3600">
                <a:latin typeface="Arial Narrow" panose="020B0606020202030204" pitchFamily="34" charset="0"/>
              </a:defRPr>
            </a:lvl4pPr>
            <a:lvl5pPr>
              <a:defRPr sz="36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12577235" y="2968627"/>
            <a:ext cx="10752667" cy="9363074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>
              <a:sym typeface="Arial" panose="020B0604020202020204" pitchFamily="34" charset="0"/>
            </a:endParaRP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3"/>
          </p:nvPr>
        </p:nvSpPr>
        <p:spPr>
          <a:xfrm>
            <a:off x="2976036" y="13230227"/>
            <a:ext cx="18817165" cy="396874"/>
          </a:xfrm>
        </p:spPr>
        <p:txBody>
          <a:bodyPr/>
          <a:lstStyle>
            <a:lvl1pPr algn="l">
              <a:defRPr sz="2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0609778"/>
      </p:ext>
    </p:extLst>
  </p:cSld>
  <p:clrMapOvr>
    <a:masterClrMapping/>
  </p:clrMapOvr>
  <p:transition spd="med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9845" y="233264"/>
            <a:ext cx="17596944" cy="1584176"/>
          </a:xfrm>
          <a:prstGeom prst="rect">
            <a:avLst/>
          </a:prstGeom>
        </p:spPr>
        <p:txBody>
          <a:bodyPr anchor="b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76400" y="3257599"/>
            <a:ext cx="21031200" cy="6336706"/>
          </a:xfrm>
          <a:prstGeom prst="rect">
            <a:avLst/>
          </a:prstGeom>
        </p:spPr>
        <p:txBody>
          <a:bodyPr anchor="ctr" anchorCtr="0"/>
          <a:lstStyle>
            <a:lvl1pPr algn="ctr">
              <a:defRPr sz="48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835026" indent="-473076">
              <a:buClr>
                <a:schemeClr val="accent1"/>
              </a:buClr>
              <a:buSzPct val="70000"/>
              <a:buFont typeface="Arial Narrow" panose="020B0606020202030204" pitchFamily="34" charset="0"/>
              <a:buChar char="►"/>
              <a:defRPr sz="3600">
                <a:latin typeface="Arial Narrow" panose="020B0606020202030204" pitchFamily="34" charset="0"/>
              </a:defRPr>
            </a:lvl2pPr>
            <a:lvl3pPr>
              <a:defRPr sz="3600">
                <a:latin typeface="Arial Narrow" panose="020B0606020202030204" pitchFamily="34" charset="0"/>
              </a:defRPr>
            </a:lvl3pPr>
            <a:lvl4pPr>
              <a:defRPr sz="3600">
                <a:latin typeface="Arial Narrow" panose="020B0606020202030204" pitchFamily="34" charset="0"/>
              </a:defRPr>
            </a:lvl4pPr>
            <a:lvl5pPr>
              <a:defRPr sz="36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11764432" y="9737726"/>
            <a:ext cx="10943168" cy="1152524"/>
          </a:xfrm>
          <a:prstGeom prst="rect">
            <a:avLst/>
          </a:prstGeom>
        </p:spPr>
        <p:txBody>
          <a:bodyPr/>
          <a:lstStyle>
            <a:lvl1pPr algn="r">
              <a:defRPr b="1" i="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3"/>
          </p:nvPr>
        </p:nvSpPr>
        <p:spPr>
          <a:xfrm>
            <a:off x="2976036" y="13230227"/>
            <a:ext cx="18817165" cy="396874"/>
          </a:xfrm>
        </p:spPr>
        <p:txBody>
          <a:bodyPr/>
          <a:lstStyle>
            <a:lvl1pPr algn="l">
              <a:defRPr sz="2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1277641"/>
      </p:ext>
    </p:extLst>
  </p:cSld>
  <p:clrMapOvr>
    <a:masterClrMapping/>
  </p:clrMapOvr>
  <p:transition spd="med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D446F9-3ED1-42D1-8A84-6E8EB5C50854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9117367"/>
      </p:ext>
    </p:extLst>
  </p:cSld>
  <p:clrMapOvr>
    <a:masterClrMapping/>
  </p:clrMapOvr>
  <p:transition spd="med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699845" y="233264"/>
            <a:ext cx="17596944" cy="1584176"/>
          </a:xfrm>
          <a:prstGeom prst="rect">
            <a:avLst/>
          </a:prstGeom>
        </p:spPr>
        <p:txBody>
          <a:bodyPr anchor="b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76036" y="13230227"/>
            <a:ext cx="18817165" cy="396874"/>
          </a:xfrm>
        </p:spPr>
        <p:txBody>
          <a:bodyPr/>
          <a:lstStyle>
            <a:lvl1pPr algn="l">
              <a:defRPr sz="2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1010069"/>
      </p:ext>
    </p:extLst>
  </p:cSld>
  <p:clrMapOvr>
    <a:masterClrMapping/>
  </p:clrMapOvr>
  <p:transition spd="med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76036" y="13230227"/>
            <a:ext cx="18817165" cy="396874"/>
          </a:xfrm>
        </p:spPr>
        <p:txBody>
          <a:bodyPr/>
          <a:lstStyle>
            <a:lvl1pPr algn="l">
              <a:defRPr sz="2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957717"/>
      </p:ext>
    </p:extLst>
  </p:cSld>
  <p:clrMapOvr>
    <a:masterClrMapping/>
  </p:clrMapOvr>
  <p:transition spd="med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76400" y="2537521"/>
            <a:ext cx="21031200" cy="9816406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 marL="835026" indent="-473076">
              <a:buClrTx/>
              <a:buSzPct val="100000"/>
              <a:buFont typeface="Arial" panose="020B0604020202020204" pitchFamily="34" charset="0"/>
              <a:buChar char="•"/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xfrm>
            <a:off x="23524635" y="13338176"/>
            <a:ext cx="338667" cy="254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ED46B-3C9A-4B61-B6E3-9FC1CA7DC81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9585928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4856" y="196850"/>
            <a:ext cx="18873787" cy="14398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94856" y="2969568"/>
            <a:ext cx="9937104" cy="984949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  <a:lvl2pPr marL="923925" indent="-742950">
              <a:buClrTx/>
              <a:buSzPct val="100000"/>
              <a:buFont typeface="Arial" panose="020B0604020202020204" pitchFamily="34" charset="0"/>
              <a:buChar char="•"/>
              <a:defRPr lang="de-DE" sz="44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1189038" indent="-742950">
              <a:buClrTx/>
              <a:buFont typeface="Arial" panose="020B0604020202020204" pitchFamily="34" charset="0"/>
              <a:buChar char="•"/>
              <a:defRPr lang="de-DE" sz="44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1457325" indent="-742950">
              <a:buClrTx/>
              <a:buFont typeface="Arial" panose="020B0604020202020204" pitchFamily="34" charset="0"/>
              <a:buChar char="•"/>
              <a:defRPr lang="de-DE" sz="44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731963" indent="-742950">
              <a:buClrTx/>
              <a:buFont typeface="Arial" panose="020B0604020202020204" pitchFamily="34" charset="0"/>
              <a:buChar char="•"/>
              <a:defRPr lang="de-DE" sz="44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12408024" y="2969568"/>
            <a:ext cx="9937104" cy="984949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  <a:lvl2pPr marL="654050" indent="-473075">
              <a:buClrTx/>
              <a:buSzPct val="100000"/>
              <a:buFont typeface="Arial" panose="020B0604020202020204" pitchFamily="34" charset="0"/>
              <a:buChar char="•"/>
              <a:defRPr sz="4400"/>
            </a:lvl2pPr>
            <a:lvl3pPr marL="928688" indent="-482600">
              <a:buClrTx/>
              <a:buFont typeface="Arial" panose="020B0604020202020204" pitchFamily="34" charset="0"/>
              <a:buChar char="•"/>
              <a:defRPr sz="4400"/>
            </a:lvl3pPr>
            <a:lvl4pPr marL="1196975" indent="-482600">
              <a:buClrTx/>
              <a:buFont typeface="Arial" panose="020B0604020202020204" pitchFamily="34" charset="0"/>
              <a:buChar char="•"/>
              <a:defRPr sz="4400"/>
            </a:lvl4pPr>
            <a:lvl5pPr marL="1465263" indent="-476250">
              <a:buClrTx/>
              <a:buFont typeface="Arial" panose="020B0604020202020204" pitchFamily="34" charset="0"/>
              <a:buChar char="•"/>
              <a:defRPr sz="4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C848ACC4-28B5-4324-8493-2AC2A86B72B1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18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 spd="med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1246784" y="3222865"/>
            <a:ext cx="22082453" cy="5795374"/>
          </a:xfrm>
          <a:prstGeom prst="rect">
            <a:avLst/>
          </a:prstGeom>
        </p:spPr>
        <p:txBody>
          <a:bodyPr anchor="t" anchorCtr="0"/>
          <a:lstStyle>
            <a:lvl1pPr algn="l">
              <a:defRPr sz="8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1246784" y="9450288"/>
            <a:ext cx="22082453" cy="34563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de-DE" dirty="0"/>
              <a:t>Formatvorlage des Untertitelmasters durch Klicken bearbeiten</a:t>
            </a:r>
          </a:p>
          <a:p>
            <a:r>
              <a:rPr lang="de-DE" dirty="0"/>
              <a:t>Kurs</a:t>
            </a:r>
          </a:p>
          <a:p>
            <a:r>
              <a:rPr lang="de-DE" dirty="0"/>
              <a:t>Semester</a:t>
            </a: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1246784" y="809330"/>
            <a:ext cx="22082453" cy="2413536"/>
          </a:xfrm>
          <a:prstGeom prst="rect">
            <a:avLst/>
          </a:prstGeom>
        </p:spPr>
        <p:txBody>
          <a:bodyPr anchor="b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3"/>
          </p:nvPr>
        </p:nvSpPr>
        <p:spPr>
          <a:xfrm>
            <a:off x="23524635" y="13338176"/>
            <a:ext cx="338667" cy="254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F09EB-71B7-4AAE-B524-94BCF7CFFB5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2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639431"/>
      </p:ext>
    </p:extLst>
  </p:cSld>
  <p:clrMapOvr>
    <a:masterClrMapping/>
  </p:clrMapOvr>
  <p:transition spd="med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D446F9-3ED1-42D1-8A84-6E8EB5C50854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3920516"/>
      </p:ext>
    </p:extLst>
  </p:cSld>
  <p:clrMapOvr>
    <a:masterClrMapping/>
  </p:clrMapOvr>
  <p:transition spd="med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6400" y="89250"/>
            <a:ext cx="17620389" cy="1728192"/>
          </a:xfrm>
          <a:prstGeom prst="rect">
            <a:avLst/>
          </a:prstGeom>
        </p:spPr>
        <p:txBody>
          <a:bodyPr anchor="b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676400" y="3257599"/>
            <a:ext cx="21031200" cy="6336706"/>
          </a:xfrm>
          <a:prstGeom prst="rect">
            <a:avLst/>
          </a:prstGeom>
        </p:spPr>
        <p:txBody>
          <a:bodyPr anchor="ctr" anchorCtr="0"/>
          <a:lstStyle>
            <a:lvl1pPr algn="ctr">
              <a:defRPr sz="48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835026" indent="-473076">
              <a:buClr>
                <a:schemeClr val="accent1"/>
              </a:buClr>
              <a:buSzPct val="70000"/>
              <a:buFont typeface="Arial Narrow" panose="020B0606020202030204" pitchFamily="34" charset="0"/>
              <a:buChar char="►"/>
              <a:defRPr sz="3600">
                <a:latin typeface="Arial Narrow" panose="020B0606020202030204" pitchFamily="34" charset="0"/>
              </a:defRPr>
            </a:lvl2pPr>
            <a:lvl3pPr>
              <a:defRPr sz="3600">
                <a:latin typeface="Arial Narrow" panose="020B0606020202030204" pitchFamily="34" charset="0"/>
              </a:defRPr>
            </a:lvl3pPr>
            <a:lvl4pPr>
              <a:defRPr sz="3600">
                <a:latin typeface="Arial Narrow" panose="020B0606020202030204" pitchFamily="34" charset="0"/>
              </a:defRPr>
            </a:lvl4pPr>
            <a:lvl5pPr>
              <a:defRPr sz="36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11764432" y="9737726"/>
            <a:ext cx="10943168" cy="1152524"/>
          </a:xfrm>
          <a:prstGeom prst="rect">
            <a:avLst/>
          </a:prstGeom>
        </p:spPr>
        <p:txBody>
          <a:bodyPr/>
          <a:lstStyle>
            <a:lvl1pPr algn="r">
              <a:defRPr b="1" i="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3"/>
          </p:nvPr>
        </p:nvSpPr>
        <p:spPr>
          <a:xfrm>
            <a:off x="23524635" y="13338176"/>
            <a:ext cx="338667" cy="254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89F1-F343-41E2-A7E2-0EF9033D46A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2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5170348"/>
      </p:ext>
    </p:extLst>
  </p:cSld>
  <p:clrMapOvr>
    <a:masterClrMapping/>
  </p:clrMapOvr>
  <p:transition spd="med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676400" y="89250"/>
            <a:ext cx="17620389" cy="1728192"/>
          </a:xfrm>
          <a:prstGeom prst="rect">
            <a:avLst/>
          </a:prstGeom>
        </p:spPr>
        <p:txBody>
          <a:bodyPr anchor="b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"/>
          <p:cNvSpPr>
            <a:spLocks noGrp="1"/>
          </p:cNvSpPr>
          <p:nvPr>
            <p:ph type="sldNum" sz="quarter" idx="10"/>
          </p:nvPr>
        </p:nvSpPr>
        <p:spPr>
          <a:xfrm>
            <a:off x="23524635" y="13338176"/>
            <a:ext cx="338667" cy="254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41443-3C21-4541-83CD-03B2F361099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263083"/>
      </p:ext>
    </p:extLst>
  </p:cSld>
  <p:clrMapOvr>
    <a:masterClrMapping/>
  </p:clrMapOvr>
  <p:transition spd="med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5C310-5EF8-34C8-FE97-7B82A9F8A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E3AF368-C837-582D-B4A3-3988815AD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D159DC-7D37-E944-E44F-A8E13D706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C3EC7E-5317-992B-AA4E-7F992BFF2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6DDF06-22EF-C116-508D-39B5CA67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fld id="{00000000-1234-1234-1234-123412341234}" type="slidenum">
              <a:rPr lang="de-DE" smtClean="0"/>
              <a:pPr>
                <a:spcAft>
                  <a:spcPts val="0"/>
                </a:spcAft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199166"/>
      </p:ext>
    </p:extLst>
  </p:cSld>
  <p:clrMapOvr>
    <a:masterClrMapping/>
  </p:clrMapOvr>
  <p:transition spd="med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C92720-44C7-15A2-62FA-BA0B07FCB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1477E9-F896-783C-31BC-36D590E87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30E348-875D-3E08-A08E-659B6020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59C900-0E48-204D-0D50-701E970E5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1ACB24-5B89-EA60-6A67-3A146BCE0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fld id="{00000000-1234-1234-1234-123412341234}" type="slidenum">
              <a:rPr lang="de-DE" smtClean="0"/>
              <a:pPr>
                <a:spcAft>
                  <a:spcPts val="0"/>
                </a:spcAft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933597"/>
      </p:ext>
    </p:extLst>
  </p:cSld>
  <p:clrMapOvr>
    <a:masterClrMapping/>
  </p:clrMapOvr>
  <p:transition spd="med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A76F1-9C21-9DAA-AFB1-B117AC103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F47BCC-F775-E5AD-0697-C51857C18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82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6163D8-BD17-CE06-C0E5-908E4D3B7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5615-9944-4C0B-81D9-459F3DD818FD}" type="datetimeFigureOut">
              <a:rPr lang="de-DE" smtClean="0"/>
              <a:t>30.09.2025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072057-8C76-475D-83F7-9559DFF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E525E8-E086-AB0E-8C35-8FF3AB7C7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EEF-1434-46FA-8B05-AEBF0DE04F13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45742401"/>
      </p:ext>
    </p:extLst>
  </p:cSld>
  <p:clrMapOvr>
    <a:masterClrMapping/>
  </p:clrMapOvr>
  <p:transition spd="med">
    <p:push dir="u"/>
  </p:transition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93AA1-36FE-93EA-E96F-7E50AE758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7D0F6C-6FA6-687B-55DB-2C8D3ECFB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F696B05-EC32-416D-FEB7-CDB163B89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15ADD1-C534-E5A9-238A-196E9E84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321B5F4-C04D-0CB9-4A6F-E4D808C66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BEF8D75-E83A-C5A1-93B2-84870085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fld id="{00000000-1234-1234-1234-123412341234}" type="slidenum">
              <a:rPr lang="de-DE" smtClean="0"/>
              <a:pPr>
                <a:spcAft>
                  <a:spcPts val="0"/>
                </a:spcAft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3172892"/>
      </p:ext>
    </p:extLst>
  </p:cSld>
  <p:clrMapOvr>
    <a:masterClrMapping/>
  </p:clrMapOvr>
  <p:transition spd="med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53CDC0-F20E-FF8C-E4DA-A8005F8DE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4B8E6B-8BA9-022E-6AA3-8C1BB70EA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E1C2DA-3528-CCC8-C6DD-9DDB9B8F8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C826D4-7D8B-4D78-3E85-519AE0C44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78FF091-95ED-9529-6EF6-7A68729C6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9F9FF6B-FA11-2D55-945F-8BF3857A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5615-9944-4C0B-81D9-459F3DD818FD}" type="datetimeFigureOut">
              <a:rPr lang="de-DE" smtClean="0"/>
              <a:t>30.09.2025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0B4FFD0-3FE7-9204-D09C-29D5C3C02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F91C839-7E28-1463-72BF-1031467D5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EEF-1434-46FA-8B05-AEBF0DE04F13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2927578"/>
      </p:ext>
    </p:extLst>
  </p:cSld>
  <p:clrMapOvr>
    <a:masterClrMapping/>
  </p:clrMapOvr>
  <p:transition spd="med">
    <p:push dir="u"/>
  </p:transition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532B23-39E6-3282-3DCC-A567DFCD8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221AC55-6A0C-C015-F0F9-9AA2BA107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2B047B-66BA-CE89-15BB-A9871EB0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F2E1C3B-6660-2E01-2602-9EB44E93C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fld id="{00000000-1234-1234-1234-123412341234}" type="slidenum">
              <a:rPr lang="de-DE" smtClean="0"/>
              <a:pPr>
                <a:spcAft>
                  <a:spcPts val="0"/>
                </a:spcAft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718156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3774472" y="3905671"/>
            <a:ext cx="19938808" cy="4896545"/>
          </a:xfrm>
          <a:prstGeom prst="rect">
            <a:avLst/>
          </a:prstGeom>
        </p:spPr>
        <p:txBody>
          <a:bodyPr anchor="t" anchorCtr="0"/>
          <a:lstStyle>
            <a:lvl1pPr algn="l">
              <a:defRPr sz="88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3774472" y="8946232"/>
            <a:ext cx="19938808" cy="3312368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774472" y="2178049"/>
            <a:ext cx="19938593" cy="1727621"/>
          </a:xfrm>
          <a:prstGeom prst="rect">
            <a:avLst/>
          </a:prstGeom>
        </p:spPr>
        <p:txBody>
          <a:bodyPr anchor="b" anchorCtr="0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  <p:transition spd="med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5927B7B-FB8E-1F9B-9F84-08F91C352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5615-9944-4C0B-81D9-459F3DD818FD}" type="datetimeFigureOut">
              <a:rPr lang="de-DE" smtClean="0"/>
              <a:t>30.09.2025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151122F-0FC2-5CE7-2F8D-CCD5A23F1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B6D6EA-0FF0-D815-77AD-17E1EE56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EEF-1434-46FA-8B05-AEBF0DE04F13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03036991"/>
      </p:ext>
    </p:extLst>
  </p:cSld>
  <p:clrMapOvr>
    <a:masterClrMapping/>
  </p:clrMapOvr>
  <p:transition spd="med">
    <p:push dir="u"/>
  </p:transition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EA0257-4AA3-AEE2-E02D-5F0A4D39C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437606-3E69-9F69-0B3D-F5055F34C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A58A78-AB58-4634-8325-8CED2B666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70E7288-A7AC-18FB-16D4-9FCF64A6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8D6E86-A45A-BCE7-4E91-57B9D3FB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DB99F80-1C1B-B620-ADD2-33157167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fld id="{00000000-1234-1234-1234-123412341234}" type="slidenum">
              <a:rPr lang="de-DE" smtClean="0"/>
              <a:pPr>
                <a:spcAft>
                  <a:spcPts val="0"/>
                </a:spcAft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5491078"/>
      </p:ext>
    </p:extLst>
  </p:cSld>
  <p:clrMapOvr>
    <a:masterClrMapping/>
  </p:clrMapOvr>
  <p:transition spd="med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12064-2431-2B8F-5914-D7DF1080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A0F6086-83D1-E792-DC82-68B37EE44F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E4AE8B-EA5D-7F1C-B383-76BE12E2B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353C45-3ACA-27A7-B83D-3202F64AE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5615-9944-4C0B-81D9-459F3DD818FD}" type="datetimeFigureOut">
              <a:rPr lang="de-DE" smtClean="0"/>
              <a:t>30.09.2025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2AA1823-31DF-18D5-A257-111350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E574D1-9F92-798B-BDD9-43BADF83C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EEF-1434-46FA-8B05-AEBF0DE04F13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39403407"/>
      </p:ext>
    </p:extLst>
  </p:cSld>
  <p:clrMapOvr>
    <a:masterClrMapping/>
  </p:clrMapOvr>
  <p:transition spd="med">
    <p:push dir="u"/>
  </p:transition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D8137D-2A6A-5085-FA5D-B3E2A189D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4F0B3C0-7B39-3580-DFC9-7B63ED46E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FC720E-3CAC-314A-D968-09F9A58B5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5615-9944-4C0B-81D9-459F3DD818FD}" type="datetimeFigureOut">
              <a:rPr lang="de-DE" smtClean="0"/>
              <a:t>30.09.2025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13EE09-80C9-A582-3F72-F7228B30D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CB600-64EC-AB84-C43C-148AB09F5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EEF-1434-46FA-8B05-AEBF0DE04F13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61607850"/>
      </p:ext>
    </p:extLst>
  </p:cSld>
  <p:clrMapOvr>
    <a:masterClrMapping/>
  </p:clrMapOvr>
  <p:transition spd="med">
    <p:push dir="u"/>
  </p:transition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E2E9232-894A-43B6-B7B7-5E27F017B7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3846DFD-89CC-5313-153A-4B0D002E7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B9A8FD-E75B-A0F6-8C25-DE1861FCF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5615-9944-4C0B-81D9-459F3DD818FD}" type="datetimeFigureOut">
              <a:rPr lang="de-DE" smtClean="0"/>
              <a:t>30.09.2025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7EF04D-10B7-67A3-D2C7-544B6CD30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B38BAE-94EC-6EC8-B5FF-E40740C9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EEF-1434-46FA-8B05-AEBF0DE04F13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5005182"/>
      </p:ext>
    </p:extLst>
  </p:cSld>
  <p:clrMapOvr>
    <a:masterClrMapping/>
  </p:clrMapOvr>
  <p:transition spd="med">
    <p:push dir="u"/>
  </p:transition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244726"/>
            <a:ext cx="207264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01AD2-8E33-460C-B366-F9F101126BF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61511417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01AD2-8E33-460C-B366-F9F101126BF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66696318"/>
      </p:ext>
    </p:extLst>
  </p:cSld>
  <p:clrMapOvr>
    <a:masterClrMapping/>
  </p:clrMapOvr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1" y="3419479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1" y="9178929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01AD2-8E33-460C-B366-F9F101126BF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392897880"/>
      </p:ext>
    </p:extLst>
  </p:cSld>
  <p:clrMapOvr>
    <a:masterClrMapping/>
  </p:clrMapOvr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01AD2-8E33-460C-B366-F9F101126BF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20125869"/>
      </p:ext>
    </p:extLst>
  </p:cSld>
  <p:clrMapOvr>
    <a:masterClrMapping/>
  </p:clrMapOvr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9" y="3362326"/>
            <a:ext cx="1031557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9" y="5010150"/>
            <a:ext cx="10315573" cy="736917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1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01AD2-8E33-460C-B366-F9F101126BF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3568566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1894856" y="2970213"/>
            <a:ext cx="20356141" cy="9848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altLang="de-DE" sz="44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1pPr>
            <a:lvl2pPr marL="654050" indent="-473075">
              <a:buClrTx/>
              <a:buSzPct val="100000"/>
              <a:buFont typeface="Arial" panose="020B0604020202020204" pitchFamily="34" charset="0"/>
              <a:buChar char="•"/>
              <a:defRPr lang="de-DE" sz="44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928688" indent="-482600">
              <a:buClrTx/>
              <a:buFont typeface="Arial" panose="020B0604020202020204" pitchFamily="34" charset="0"/>
              <a:buChar char="•"/>
              <a:defRPr sz="4400"/>
            </a:lvl3pPr>
            <a:lvl4pPr marL="1196975" indent="-482600">
              <a:buClrTx/>
              <a:buFont typeface="Arial" panose="020B0604020202020204" pitchFamily="34" charset="0"/>
              <a:buChar char="•"/>
              <a:defRPr sz="4400"/>
            </a:lvl4pPr>
            <a:lvl5pPr marL="1465263" indent="-476250">
              <a:buClrTx/>
              <a:buFont typeface="Arial" panose="020B0604020202020204" pitchFamily="34" charset="0"/>
              <a:buChar char="•"/>
              <a:defRPr sz="4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endParaRPr lang="de-DE" alt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94856" y="196850"/>
            <a:ext cx="18873787" cy="14398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3"/>
          </p:nvPr>
        </p:nvSpPr>
        <p:spPr>
          <a:xfrm>
            <a:off x="22175788" y="13320713"/>
            <a:ext cx="1836737" cy="215900"/>
          </a:xfrm>
        </p:spPr>
        <p:txBody>
          <a:bodyPr/>
          <a:lstStyle>
            <a:lvl1pPr>
              <a:defRPr/>
            </a:lvl1pPr>
          </a:lstStyle>
          <a:p>
            <a:fld id="{01831413-40F7-4A63-BE30-A97DA839E732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1800" dirty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 spd="med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01AD2-8E33-460C-B366-F9F101126BF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71433211"/>
      </p:ext>
    </p:extLst>
  </p:cSld>
  <p:clrMapOvr>
    <a:masterClrMapping/>
  </p:clrMapOvr>
  <p:hf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01AD2-8E33-460C-B366-F9F101126BF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83025639"/>
      </p:ext>
    </p:extLst>
  </p:cSld>
  <p:clrMapOvr>
    <a:masterClrMapping/>
  </p:clrMapOvr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01AD2-8E33-460C-B366-F9F101126BF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40235029"/>
      </p:ext>
    </p:extLst>
  </p:cSld>
  <p:clrMapOvr>
    <a:masterClrMapping/>
  </p:clrMapOvr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01AD2-8E33-460C-B366-F9F101126BF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0195652"/>
      </p:ext>
    </p:extLst>
  </p:cSld>
  <p:clrMapOvr>
    <a:masterClrMapping/>
  </p:clrMapOvr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01AD2-8E33-460C-B366-F9F101126BF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34323710"/>
      </p:ext>
    </p:extLst>
  </p:cSld>
  <p:clrMapOvr>
    <a:masterClrMapping/>
  </p:clrMapOvr>
  <p:hf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468600" cy="11623676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01AD2-8E33-460C-B366-F9F101126BF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66416309"/>
      </p:ext>
    </p:extLst>
  </p:cSld>
  <p:clrMapOvr>
    <a:masterClrMapping/>
  </p:clrMapOvr>
  <p:hf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941887" y="13266744"/>
            <a:ext cx="20115212" cy="377825"/>
          </a:xfrm>
          <a:prstGeom prst="rect">
            <a:avLst/>
          </a:prstGeom>
        </p:spPr>
        <p:txBody>
          <a:bodyPr/>
          <a:lstStyle>
            <a:lvl1pPr algn="l">
              <a:defRPr sz="1800" dirty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1894856" y="2970213"/>
            <a:ext cx="20356141" cy="9848850"/>
          </a:xfrm>
          <a:prstGeom prst="rect">
            <a:avLst/>
          </a:prstGeom>
        </p:spPr>
        <p:txBody>
          <a:bodyPr/>
          <a:lstStyle>
            <a:lvl1pPr marL="571500" indent="-571500">
              <a:buClr>
                <a:schemeClr val="accent1"/>
              </a:buClr>
              <a:buSzPct val="70000"/>
              <a:buFont typeface="Arial Narrow" panose="020B0606020202030204" pitchFamily="34" charset="0"/>
              <a:buChar char="►"/>
              <a:defRPr lang="de-DE" altLang="de-DE" sz="4400" kern="120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1pPr>
            <a:lvl2pPr marL="654034" indent="-473063">
              <a:buClrTx/>
              <a:buSzPct val="100000"/>
              <a:buFont typeface="Arial" panose="020B0604020202020204" pitchFamily="34" charset="0"/>
              <a:buChar char="•"/>
              <a:defRPr lang="de-DE" sz="44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928665" indent="-482588">
              <a:buClrTx/>
              <a:buFont typeface="Arial" panose="020B0604020202020204" pitchFamily="34" charset="0"/>
              <a:buChar char="•"/>
              <a:defRPr sz="4400"/>
            </a:lvl3pPr>
            <a:lvl4pPr marL="1196945" indent="-482588">
              <a:buClrTx/>
              <a:buFont typeface="Arial" panose="020B0604020202020204" pitchFamily="34" charset="0"/>
              <a:buChar char="•"/>
              <a:defRPr sz="4400"/>
            </a:lvl4pPr>
            <a:lvl5pPr marL="1465226" indent="-476239">
              <a:buClrTx/>
              <a:buFont typeface="Arial" panose="020B0604020202020204" pitchFamily="34" charset="0"/>
              <a:buChar char="•"/>
              <a:defRPr sz="4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marL="571500" indent="-571500">
              <a:buClr>
                <a:schemeClr val="accent1"/>
              </a:buClr>
              <a:buSzPct val="70000"/>
              <a:buFont typeface="Arial Narrow" panose="020B0606020202030204" pitchFamily="34" charset="0"/>
              <a:buChar char="►"/>
              <a:defRPr/>
            </a:pPr>
            <a:endParaRPr lang="de-DE" alt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94857" y="196850"/>
            <a:ext cx="18873787" cy="14398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Rectangle 3"/>
          <p:cNvSpPr>
            <a:spLocks noGrp="1"/>
          </p:cNvSpPr>
          <p:nvPr>
            <p:ph type="sldNum" sz="quarter" idx="10"/>
          </p:nvPr>
        </p:nvSpPr>
        <p:spPr>
          <a:xfrm>
            <a:off x="22176000" y="13319999"/>
            <a:ext cx="1836000" cy="21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9B608-30BF-4780-AD74-2A39D90104E2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321559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3774472" y="3905677"/>
            <a:ext cx="19938808" cy="4896545"/>
          </a:xfrm>
          <a:prstGeom prst="rect">
            <a:avLst/>
          </a:prstGeom>
        </p:spPr>
        <p:txBody>
          <a:bodyPr anchor="t" anchorCtr="0"/>
          <a:lstStyle>
            <a:lvl1pPr algn="l">
              <a:defRPr sz="8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Titel/Vorlesung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3774472" y="8946232"/>
            <a:ext cx="19938808" cy="3312368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3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774476" y="2178055"/>
            <a:ext cx="19938593" cy="1727621"/>
          </a:xfrm>
          <a:prstGeom prst="rect">
            <a:avLst/>
          </a:prstGeom>
        </p:spPr>
        <p:txBody>
          <a:bodyPr anchor="b" anchorCtr="0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 Nachname</a:t>
            </a:r>
          </a:p>
        </p:txBody>
      </p:sp>
    </p:spTree>
    <p:extLst>
      <p:ext uri="{BB962C8B-B14F-4D97-AF65-F5344CB8AC3E}">
        <p14:creationId xmlns:p14="http://schemas.microsoft.com/office/powerpoint/2010/main" val="21915196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4857" y="196850"/>
            <a:ext cx="18873787" cy="14398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xfrm>
            <a:off x="22176000" y="13319999"/>
            <a:ext cx="1836000" cy="21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9B608-30BF-4780-AD74-2A39D90104E2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941887" y="13266744"/>
            <a:ext cx="20115212" cy="377825"/>
          </a:xfrm>
          <a:prstGeom prst="rect">
            <a:avLst/>
          </a:prstGeom>
        </p:spPr>
        <p:txBody>
          <a:bodyPr/>
          <a:lstStyle>
            <a:lvl1pPr algn="l">
              <a:defRPr sz="1800" dirty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1894856" y="2969568"/>
            <a:ext cx="7200800" cy="984949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  <a:lvl2pPr marL="654034" indent="-473063">
              <a:buClrTx/>
              <a:buSzPct val="100000"/>
              <a:buFont typeface="Arial" panose="020B0604020202020204" pitchFamily="34" charset="0"/>
              <a:buChar char="•"/>
              <a:defRPr sz="4400"/>
            </a:lvl2pPr>
            <a:lvl3pPr marL="928665" indent="-482588">
              <a:buClrTx/>
              <a:buFont typeface="Arial" panose="020B0604020202020204" pitchFamily="34" charset="0"/>
              <a:buChar char="•"/>
              <a:defRPr sz="4400"/>
            </a:lvl3pPr>
            <a:lvl4pPr marL="1196945" indent="-482588">
              <a:buClrTx/>
              <a:buFont typeface="Arial" panose="020B0604020202020204" pitchFamily="34" charset="0"/>
              <a:buChar char="•"/>
              <a:defRPr sz="4400"/>
            </a:lvl4pPr>
            <a:lvl5pPr marL="1465226" indent="-476239">
              <a:buClrTx/>
              <a:buFont typeface="Arial" panose="020B0604020202020204" pitchFamily="34" charset="0"/>
              <a:buChar char="•"/>
              <a:defRPr sz="4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2"/>
          </p:nvPr>
        </p:nvSpPr>
        <p:spPr>
          <a:xfrm>
            <a:off x="9743732" y="2970213"/>
            <a:ext cx="14041785" cy="98488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9079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40567"/>
            <a:ext cx="103632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181600"/>
            <a:ext cx="85344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7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4856" y="196850"/>
            <a:ext cx="18873787" cy="14398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9743728" y="2970213"/>
            <a:ext cx="14041785" cy="98488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>
              <a:sym typeface="Arial" panose="020B0604020202020204" pitchFamily="34" charset="0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1894856" y="2969568"/>
            <a:ext cx="7200800" cy="984949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  <a:lvl2pPr marL="654050" indent="-473075">
              <a:buClrTx/>
              <a:buSzPct val="100000"/>
              <a:buFont typeface="Arial" panose="020B0604020202020204" pitchFamily="34" charset="0"/>
              <a:buChar char="•"/>
              <a:defRPr sz="4400"/>
            </a:lvl2pPr>
            <a:lvl3pPr marL="928688" indent="-482600">
              <a:buClrTx/>
              <a:buFont typeface="Arial" panose="020B0604020202020204" pitchFamily="34" charset="0"/>
              <a:buChar char="•"/>
              <a:defRPr sz="4400"/>
            </a:lvl3pPr>
            <a:lvl4pPr marL="1196975" indent="-482600">
              <a:buClrTx/>
              <a:buFont typeface="Arial" panose="020B0604020202020204" pitchFamily="34" charset="0"/>
              <a:buChar char="•"/>
              <a:defRPr sz="4400"/>
            </a:lvl4pPr>
            <a:lvl5pPr marL="1465263" indent="-476250">
              <a:buClrTx/>
              <a:buFont typeface="Arial" panose="020B0604020202020204" pitchFamily="34" charset="0"/>
              <a:buChar char="•"/>
              <a:defRPr sz="4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3"/>
          </p:nvPr>
        </p:nvSpPr>
        <p:spPr>
          <a:xfrm>
            <a:off x="22175788" y="13320713"/>
            <a:ext cx="1836737" cy="215900"/>
          </a:xfrm>
        </p:spPr>
        <p:txBody>
          <a:bodyPr/>
          <a:lstStyle>
            <a:lvl1pPr>
              <a:defRPr/>
            </a:lvl1pPr>
          </a:lstStyle>
          <a:p>
            <a:fld id="{6A51551D-4F54-4367-BB6F-EDBBEC2E4B81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18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 spd="med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006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875867"/>
            <a:ext cx="10363200" cy="1816100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875618"/>
            <a:ext cx="10363200" cy="2000249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025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5384800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601"/>
            <a:ext cx="5384800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613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46817"/>
            <a:ext cx="5386917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899833"/>
            <a:ext cx="5386917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046817"/>
            <a:ext cx="5389033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899833"/>
            <a:ext cx="5389033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401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228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922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64067"/>
            <a:ext cx="4011084" cy="154940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364067"/>
            <a:ext cx="6815667" cy="7804151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13467"/>
            <a:ext cx="4011084" cy="625475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071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6400800"/>
            <a:ext cx="7315200" cy="7556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817033"/>
            <a:ext cx="7315200" cy="54864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7156451"/>
            <a:ext cx="7315200" cy="107314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607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785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6185"/>
            <a:ext cx="274320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66185"/>
            <a:ext cx="802640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6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4856" y="196850"/>
            <a:ext cx="18873787" cy="14398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94856" y="2969568"/>
            <a:ext cx="9937104" cy="984949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  <a:lvl2pPr marL="923925" indent="-742950">
              <a:buClrTx/>
              <a:buSzPct val="100000"/>
              <a:buFont typeface="Arial" panose="020B0604020202020204" pitchFamily="34" charset="0"/>
              <a:buChar char="•"/>
              <a:defRPr lang="de-DE" sz="44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1189038" indent="-742950">
              <a:buClrTx/>
              <a:buFont typeface="Arial" panose="020B0604020202020204" pitchFamily="34" charset="0"/>
              <a:buChar char="•"/>
              <a:defRPr lang="de-DE" sz="44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1457325" indent="-742950">
              <a:buClrTx/>
              <a:buFont typeface="Arial" panose="020B0604020202020204" pitchFamily="34" charset="0"/>
              <a:buChar char="•"/>
              <a:defRPr lang="de-DE" sz="44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731963" indent="-742950">
              <a:buClrTx/>
              <a:buFont typeface="Arial" panose="020B0604020202020204" pitchFamily="34" charset="0"/>
              <a:buChar char="•"/>
              <a:defRPr lang="de-DE" sz="44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12408024" y="2969568"/>
            <a:ext cx="9937104" cy="984949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  <a:lvl2pPr marL="654050" indent="-473075">
              <a:buClrTx/>
              <a:buSzPct val="100000"/>
              <a:buFont typeface="Arial" panose="020B0604020202020204" pitchFamily="34" charset="0"/>
              <a:buChar char="•"/>
              <a:defRPr sz="4400"/>
            </a:lvl2pPr>
            <a:lvl3pPr marL="928688" indent="-482600">
              <a:buClrTx/>
              <a:buFont typeface="Arial" panose="020B0604020202020204" pitchFamily="34" charset="0"/>
              <a:buChar char="•"/>
              <a:defRPr sz="4400"/>
            </a:lvl3pPr>
            <a:lvl4pPr marL="1196975" indent="-482600">
              <a:buClrTx/>
              <a:buFont typeface="Arial" panose="020B0604020202020204" pitchFamily="34" charset="0"/>
              <a:buChar char="•"/>
              <a:defRPr sz="4400"/>
            </a:lvl4pPr>
            <a:lvl5pPr marL="1465263" indent="-476250">
              <a:buClrTx/>
              <a:buFont typeface="Arial" panose="020B0604020202020204" pitchFamily="34" charset="0"/>
              <a:buChar char="•"/>
              <a:defRPr sz="4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3"/>
          </p:nvPr>
        </p:nvSpPr>
        <p:spPr>
          <a:xfrm>
            <a:off x="22175788" y="13320713"/>
            <a:ext cx="1836737" cy="215900"/>
          </a:xfrm>
        </p:spPr>
        <p:txBody>
          <a:bodyPr/>
          <a:lstStyle>
            <a:lvl1pPr>
              <a:defRPr/>
            </a:lvl1pPr>
          </a:lstStyle>
          <a:p>
            <a:fld id="{09696395-4B54-493C-8BB1-F076ADCCAB5E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18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1_Titel und Inhal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2743200" y="1371600"/>
            <a:ext cx="19202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2743200" y="4572000"/>
            <a:ext cx="19202400" cy="7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0" lvl="0" indent="-685800" algn="l">
              <a:lnSpc>
                <a:spcPct val="94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1828800" lvl="1" indent="-685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2743200" lvl="2" indent="-685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3657600" lvl="3" indent="-685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4572000" lvl="4" indent="-685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5486400" lvl="5" indent="-685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6400800" lvl="6" indent="-685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7315200" lvl="7" indent="-685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8229600" lvl="8" indent="-685800" algn="l">
              <a:lnSpc>
                <a:spcPct val="94000"/>
              </a:lnSpc>
              <a:spcBef>
                <a:spcPts val="1000"/>
              </a:spcBef>
              <a:spcAft>
                <a:spcPts val="4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dt" idx="10"/>
          </p:nvPr>
        </p:nvSpPr>
        <p:spPr>
          <a:xfrm>
            <a:off x="2781300" y="12906772"/>
            <a:ext cx="240914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ftr" idx="11"/>
          </p:nvPr>
        </p:nvSpPr>
        <p:spPr>
          <a:xfrm>
            <a:off x="5787128" y="12906772"/>
            <a:ext cx="12561660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sldNum" idx="12"/>
          </p:nvPr>
        </p:nvSpPr>
        <p:spPr>
          <a:xfrm>
            <a:off x="18945472" y="12906772"/>
            <a:ext cx="319258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de-DE" smtClean="0"/>
              <a:pPr>
                <a:spcAft>
                  <a:spcPts val="0"/>
                </a:spcAft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731640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 userDrawn="1"/>
        </p:nvSpPr>
        <p:spPr bwMode="auto">
          <a:xfrm>
            <a:off x="8767763" y="6669088"/>
            <a:ext cx="182562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de-DE"/>
            </a:defPPr>
            <a:lvl1pPr algn="r" rtl="0" eaLnBrk="1" fontAlgn="base" hangingPunct="0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rgbClr val="004F8F"/>
                </a:solidFill>
                <a:latin typeface="+mj-lt"/>
                <a:ea typeface="Georgia" panose="02040502050405020303" pitchFamily="18" charset="0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9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152400" y="13338175"/>
            <a:ext cx="10779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1pPr>
            <a:lvl2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2pPr>
            <a:lvl3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3pPr>
            <a:lvl4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4pPr>
            <a:lvl5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5pPr>
            <a:lvl6pPr marL="4572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6pPr>
            <a:lvl7pPr marL="9144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7pPr>
            <a:lvl8pPr marL="13716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8pPr>
            <a:lvl9pPr marL="18288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9pPr>
          </a:lstStyle>
          <a:p>
            <a:pPr eaLnBrk="1">
              <a:defRPr/>
            </a:pPr>
            <a:fld id="{B1653117-B3F9-4AC9-9C1A-504184EEB33D}" type="datetime4">
              <a:rPr lang="de-DE" altLang="de-DE" sz="1800" smtClean="0">
                <a:solidFill>
                  <a:srgbClr val="00618F"/>
                </a:solidFill>
                <a:latin typeface="+mj-lt"/>
              </a:rPr>
              <a:pPr eaLnBrk="1">
                <a:defRPr/>
              </a:pPr>
              <a:t>30. September 2025</a:t>
            </a:fld>
            <a:endParaRPr lang="de-DE" altLang="de-DE" sz="1800" dirty="0">
              <a:solidFill>
                <a:srgbClr val="00618F"/>
              </a:solidFill>
              <a:latin typeface="+mj-lt"/>
            </a:endParaRPr>
          </a:p>
        </p:txBody>
      </p:sp>
      <p:sp>
        <p:nvSpPr>
          <p:cNvPr id="9" name="Rectangle 3"/>
          <p:cNvSpPr>
            <a:spLocks noGrp="1"/>
          </p:cNvSpPr>
          <p:nvPr>
            <p:ph type="sldNum" sz="quarter" idx="4"/>
          </p:nvPr>
        </p:nvSpPr>
        <p:spPr>
          <a:xfrm>
            <a:off x="22175788" y="13320713"/>
            <a:ext cx="1836737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5F481D96-573B-4A43-8730-4E911D86F3FD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941513" y="13266738"/>
            <a:ext cx="20115212" cy="377825"/>
          </a:xfrm>
          <a:prstGeom prst="rect">
            <a:avLst/>
          </a:prstGeom>
        </p:spPr>
        <p:txBody>
          <a:bodyPr/>
          <a:lstStyle>
            <a:lvl1pPr algn="l">
              <a:defRPr sz="1800" dirty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</p:sldLayoutIdLst>
  <p:transition spd="med">
    <p:push dir="u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4F8F"/>
          </a:solidFill>
          <a:latin typeface="+mj-lt"/>
          <a:ea typeface="+mj-ea"/>
          <a:cs typeface="+mj-cs"/>
          <a:sym typeface="Arial Narrow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itchFamily="34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ts val="300"/>
        </a:spcBef>
        <a:spcAft>
          <a:spcPct val="0"/>
        </a:spcAft>
        <a:defRPr sz="4400" kern="1200">
          <a:solidFill>
            <a:srgbClr val="000000"/>
          </a:solidFill>
          <a:latin typeface="Arial Narrow" panose="020B0606020202030204" pitchFamily="34" charset="0"/>
          <a:ea typeface="+mn-ea"/>
          <a:cs typeface="+mn-cs"/>
          <a:sym typeface="Arial" pitchFamily="34" charset="0"/>
        </a:defRPr>
      </a:lvl1pPr>
      <a:lvl2pPr marL="654050" indent="-473075" algn="l" rtl="0" eaLnBrk="0" fontAlgn="base" hangingPunct="0">
        <a:spcBef>
          <a:spcPts val="300"/>
        </a:spcBef>
        <a:spcAft>
          <a:spcPct val="0"/>
        </a:spcAft>
        <a:buSzPct val="100000"/>
        <a:buChar char="•"/>
        <a:defRPr sz="4400" kern="1200">
          <a:solidFill>
            <a:srgbClr val="000000"/>
          </a:solidFill>
          <a:latin typeface="Arial Narrow" panose="020B0606020202030204" pitchFamily="34" charset="0"/>
          <a:ea typeface="+mn-ea"/>
          <a:cs typeface="+mn-cs"/>
          <a:sym typeface="Arial" pitchFamily="34" charset="0"/>
        </a:defRPr>
      </a:lvl2pPr>
      <a:lvl3pPr marL="928688" indent="-482600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4400" kern="1200">
          <a:solidFill>
            <a:srgbClr val="000000"/>
          </a:solidFill>
          <a:latin typeface="Arial Narrow" panose="020B0606020202030204" pitchFamily="34" charset="0"/>
          <a:ea typeface="+mn-ea"/>
          <a:cs typeface="+mn-cs"/>
          <a:sym typeface="Arial" pitchFamily="34" charset="0"/>
        </a:defRPr>
      </a:lvl3pPr>
      <a:lvl4pPr marL="1196975" indent="-482600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4400" kern="1200">
          <a:solidFill>
            <a:srgbClr val="000000"/>
          </a:solidFill>
          <a:latin typeface="Arial Narrow" panose="020B0606020202030204" pitchFamily="34" charset="0"/>
          <a:ea typeface="+mn-ea"/>
          <a:cs typeface="+mn-cs"/>
          <a:sym typeface="Arial" pitchFamily="34" charset="0"/>
        </a:defRPr>
      </a:lvl4pPr>
      <a:lvl5pPr marL="1465263" indent="-476250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4400" kern="1200">
          <a:solidFill>
            <a:srgbClr val="000000"/>
          </a:solidFill>
          <a:latin typeface="Arial Narrow" panose="020B0606020202030204" pitchFamily="34" charset="0"/>
          <a:ea typeface="+mn-ea"/>
          <a:cs typeface="+mn-cs"/>
          <a:sym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 userDrawn="1"/>
        </p:nvSpPr>
        <p:spPr bwMode="auto">
          <a:xfrm>
            <a:off x="8767763" y="6669088"/>
            <a:ext cx="182562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de-DE"/>
            </a:defPPr>
            <a:lvl1pPr algn="r" rtl="0" eaLnBrk="1" fontAlgn="base" hangingPunct="0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rgbClr val="004F8F"/>
                </a:solidFill>
                <a:latin typeface="+mj-lt"/>
                <a:ea typeface="Georgia" panose="02040502050405020303" pitchFamily="18" charset="0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9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152400" y="13338175"/>
            <a:ext cx="10779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1pPr>
            <a:lvl2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2pPr>
            <a:lvl3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3pPr>
            <a:lvl4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4pPr>
            <a:lvl5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5pPr>
            <a:lvl6pPr marL="4572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6pPr>
            <a:lvl7pPr marL="9144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7pPr>
            <a:lvl8pPr marL="13716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8pPr>
            <a:lvl9pPr marL="18288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9pPr>
          </a:lstStyle>
          <a:p>
            <a:pPr eaLnBrk="1">
              <a:defRPr/>
            </a:pPr>
            <a:fld id="{B1653117-B3F9-4AC9-9C1A-504184EEB33D}" type="datetime4">
              <a:rPr lang="de-DE" altLang="de-DE" sz="1800" smtClean="0">
                <a:solidFill>
                  <a:srgbClr val="00618F"/>
                </a:solidFill>
                <a:latin typeface="+mj-lt"/>
              </a:rPr>
              <a:pPr eaLnBrk="1">
                <a:defRPr/>
              </a:pPr>
              <a:t>30. September 2025</a:t>
            </a:fld>
            <a:endParaRPr lang="de-DE" altLang="de-DE" sz="1800" dirty="0">
              <a:solidFill>
                <a:srgbClr val="00618F"/>
              </a:solidFill>
              <a:latin typeface="+mj-lt"/>
            </a:endParaRPr>
          </a:p>
        </p:txBody>
      </p:sp>
      <p:sp>
        <p:nvSpPr>
          <p:cNvPr id="9" name="Rectangle 3"/>
          <p:cNvSpPr>
            <a:spLocks noGrp="1"/>
          </p:cNvSpPr>
          <p:nvPr>
            <p:ph type="sldNum" sz="quarter" idx="4"/>
          </p:nvPr>
        </p:nvSpPr>
        <p:spPr>
          <a:xfrm>
            <a:off x="22175788" y="13320713"/>
            <a:ext cx="1836737" cy="2143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830B5EEF-1434-46FA-8B05-AEBF0DE04F13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941513" y="13266738"/>
            <a:ext cx="20115212" cy="377825"/>
          </a:xfrm>
          <a:prstGeom prst="rect">
            <a:avLst/>
          </a:prstGeom>
        </p:spPr>
        <p:txBody>
          <a:bodyPr/>
          <a:lstStyle>
            <a:lvl1pPr algn="l">
              <a:defRPr sz="1800" dirty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3949" r:id="rId12"/>
  </p:sldLayoutIdLst>
  <p:transition spd="med">
    <p:push dir="u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4F8F"/>
          </a:solidFill>
          <a:latin typeface="+mj-lt"/>
          <a:ea typeface="+mj-ea"/>
          <a:cs typeface="+mj-cs"/>
          <a:sym typeface="Arial Narrow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itchFamily="34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 sz="4400"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ts val="300"/>
        </a:spcBef>
        <a:spcAft>
          <a:spcPct val="0"/>
        </a:spcAft>
        <a:defRPr sz="4400" kern="1200">
          <a:solidFill>
            <a:srgbClr val="000000"/>
          </a:solidFill>
          <a:latin typeface="Arial Narrow" panose="020B0606020202030204" pitchFamily="34" charset="0"/>
          <a:ea typeface="+mn-ea"/>
          <a:cs typeface="+mn-cs"/>
          <a:sym typeface="Arial" pitchFamily="34" charset="0"/>
        </a:defRPr>
      </a:lvl1pPr>
      <a:lvl2pPr marL="654050" indent="-473075" algn="l" rtl="0" eaLnBrk="0" fontAlgn="base" hangingPunct="0">
        <a:spcBef>
          <a:spcPts val="300"/>
        </a:spcBef>
        <a:spcAft>
          <a:spcPct val="0"/>
        </a:spcAft>
        <a:buSzPct val="100000"/>
        <a:buChar char="•"/>
        <a:defRPr sz="4400" kern="1200">
          <a:solidFill>
            <a:srgbClr val="000000"/>
          </a:solidFill>
          <a:latin typeface="Arial Narrow" panose="020B0606020202030204" pitchFamily="34" charset="0"/>
          <a:ea typeface="+mn-ea"/>
          <a:cs typeface="+mn-cs"/>
          <a:sym typeface="Arial" pitchFamily="34" charset="0"/>
        </a:defRPr>
      </a:lvl2pPr>
      <a:lvl3pPr marL="928688" indent="-482600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4400" kern="1200">
          <a:solidFill>
            <a:srgbClr val="000000"/>
          </a:solidFill>
          <a:latin typeface="Arial Narrow" panose="020B0606020202030204" pitchFamily="34" charset="0"/>
          <a:ea typeface="+mn-ea"/>
          <a:cs typeface="+mn-cs"/>
          <a:sym typeface="Arial" pitchFamily="34" charset="0"/>
        </a:defRPr>
      </a:lvl3pPr>
      <a:lvl4pPr marL="1196975" indent="-482600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4400" kern="1200">
          <a:solidFill>
            <a:srgbClr val="000000"/>
          </a:solidFill>
          <a:latin typeface="Arial Narrow" panose="020B0606020202030204" pitchFamily="34" charset="0"/>
          <a:ea typeface="+mn-ea"/>
          <a:cs typeface="+mn-cs"/>
          <a:sym typeface="Arial" pitchFamily="34" charset="0"/>
        </a:defRPr>
      </a:lvl4pPr>
      <a:lvl5pPr marL="1465263" indent="-476250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4400" kern="1200">
          <a:solidFill>
            <a:srgbClr val="000000"/>
          </a:solidFill>
          <a:latin typeface="Arial Narrow" panose="020B0606020202030204" pitchFamily="34" charset="0"/>
          <a:ea typeface="+mn-ea"/>
          <a:cs typeface="+mn-cs"/>
          <a:sym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808" y="3035808"/>
            <a:ext cx="18288000" cy="26883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5808" y="5943600"/>
            <a:ext cx="18288000" cy="625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611344" y="12801601"/>
            <a:ext cx="373075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9/30/2025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17904" y="12801601"/>
            <a:ext cx="121980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99296" y="12801601"/>
            <a:ext cx="106070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‹Nr.›</a:t>
            </a:fld>
            <a:endParaRPr lang="en-US" sz="2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24384000" cy="12211048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5600"/>
          </a:p>
        </p:txBody>
      </p:sp>
    </p:spTree>
    <p:extLst>
      <p:ext uri="{BB962C8B-B14F-4D97-AF65-F5344CB8AC3E}">
        <p14:creationId xmlns:p14="http://schemas.microsoft.com/office/powerpoint/2010/main" val="346029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ransition spd="med">
    <p:push dir="u"/>
  </p:transition>
  <p:txStyles>
    <p:titleStyle>
      <a:lvl1pPr algn="l" defTabSz="1828800" rtl="0" eaLnBrk="1" latinLnBrk="0" hangingPunct="1">
        <a:lnSpc>
          <a:spcPct val="95000"/>
        </a:lnSpc>
        <a:spcBef>
          <a:spcPct val="0"/>
        </a:spcBef>
        <a:buNone/>
        <a:defRPr sz="840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1828800" rtl="0" eaLnBrk="1" latinLnBrk="0" hangingPunct="1">
        <a:lnSpc>
          <a:spcPct val="105000"/>
        </a:lnSpc>
        <a:spcBef>
          <a:spcPts val="1800"/>
        </a:spcBef>
        <a:buClr>
          <a:schemeClr val="accent5"/>
        </a:buClr>
        <a:buFont typeface="Avenir Next LT Pro" panose="020B0504020202020204" pitchFamily="34" charset="0"/>
        <a:buChar char="+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0" algn="l" defTabSz="1828800" rtl="0" eaLnBrk="1" latinLnBrk="0" hangingPunct="1">
        <a:lnSpc>
          <a:spcPct val="105000"/>
        </a:lnSpc>
        <a:spcBef>
          <a:spcPts val="1800"/>
        </a:spcBef>
        <a:buFont typeface="Arial" panose="020B0604020202020204" pitchFamily="34" charset="0"/>
        <a:buNone/>
        <a:defRPr sz="4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80160" indent="-548640" algn="l" defTabSz="1828800" rtl="0" eaLnBrk="1" latinLnBrk="0" hangingPunct="1">
        <a:lnSpc>
          <a:spcPct val="105000"/>
        </a:lnSpc>
        <a:spcBef>
          <a:spcPts val="1200"/>
        </a:spcBef>
        <a:buClr>
          <a:schemeClr val="accent5"/>
        </a:buClr>
        <a:buFont typeface="Avenir Next LT Pro" panose="020B0504020202020204" pitchFamily="34" charset="0"/>
        <a:buChar char="+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0" algn="l" defTabSz="1828800" rtl="0" eaLnBrk="1" latinLnBrk="0" hangingPunct="1">
        <a:lnSpc>
          <a:spcPct val="105000"/>
        </a:lnSpc>
        <a:spcBef>
          <a:spcPts val="1200"/>
        </a:spcBef>
        <a:buFontTx/>
        <a:buNone/>
        <a:defRPr sz="36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73936" indent="-548640" algn="l" defTabSz="1828800" rtl="0" eaLnBrk="1" latinLnBrk="0" hangingPunct="1">
        <a:lnSpc>
          <a:spcPct val="105000"/>
        </a:lnSpc>
        <a:spcBef>
          <a:spcPts val="1200"/>
        </a:spcBef>
        <a:buClr>
          <a:schemeClr val="accent5"/>
        </a:buClr>
        <a:buFont typeface="Avenir Next LT Pro" panose="020B0504020202020204" pitchFamily="34" charset="0"/>
        <a:buChar char="+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sldNum" sz="quarter" idx="4"/>
          </p:nvPr>
        </p:nvSpPr>
        <p:spPr bwMode="auto">
          <a:xfrm>
            <a:off x="23040000" y="13320000"/>
            <a:ext cx="9216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2000">
                <a:solidFill>
                  <a:schemeClr val="tx1"/>
                </a:solidFill>
                <a:latin typeface="+mj-lt"/>
                <a:cs typeface="+mn-cs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406403" y="13309601"/>
            <a:ext cx="19043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1pPr>
            <a:lvl2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2pPr>
            <a:lvl3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3pPr>
            <a:lvl4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4pPr>
            <a:lvl5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5pPr>
            <a:lvl6pPr marL="4572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6pPr>
            <a:lvl7pPr marL="9144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7pPr>
            <a:lvl8pPr marL="13716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8pPr>
            <a:lvl9pPr marL="18288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9pPr>
          </a:lstStyle>
          <a:p>
            <a:pPr eaLnBrk="1">
              <a:defRPr/>
            </a:pPr>
            <a:fld id="{B1653117-B3F9-4AC9-9C1A-504184EEB33D}" type="datetime4">
              <a:rPr lang="de-DE" altLang="de-DE" sz="2000" smtClean="0">
                <a:solidFill>
                  <a:schemeClr val="tx1"/>
                </a:solidFill>
                <a:latin typeface="+mj-lt"/>
              </a:rPr>
              <a:pPr eaLnBrk="1">
                <a:defRPr/>
              </a:pPr>
              <a:t>30. September 2025</a:t>
            </a:fld>
            <a:endParaRPr lang="de-DE" altLang="de-DE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976037" y="13309601"/>
            <a:ext cx="18817166" cy="336550"/>
          </a:xfrm>
          <a:prstGeom prst="rect">
            <a:avLst/>
          </a:prstGeom>
        </p:spPr>
        <p:txBody>
          <a:bodyPr tIns="0"/>
          <a:lstStyle>
            <a:lvl1pPr algn="l">
              <a:defRPr sz="2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406496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</p:sldLayoutIdLst>
  <p:transition spd="med">
    <p:push dir="u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004F8F"/>
          </a:solidFill>
          <a:latin typeface="+mj-lt"/>
          <a:ea typeface="+mj-ea"/>
          <a:cs typeface="+mj-cs"/>
          <a:sym typeface="Arial Narrow" panose="020B0606020202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5pPr>
      <a:lvl6pPr marL="9144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6pPr>
      <a:lvl7pPr marL="18288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7pPr>
      <a:lvl8pPr marL="27432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8pPr>
      <a:lvl9pPr marL="36576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9pPr>
    </p:titleStyle>
    <p:bodyStyle>
      <a:lvl1pPr marL="685800" indent="-685800" algn="l" rtl="0" eaLnBrk="0" fontAlgn="base" hangingPunct="0">
        <a:spcBef>
          <a:spcPts val="600"/>
        </a:spcBef>
        <a:spcAft>
          <a:spcPct val="0"/>
        </a:spcAft>
        <a:defRPr sz="32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835026" indent="-473076" algn="l" rtl="0" eaLnBrk="0" fontAlgn="base" hangingPunct="0">
        <a:spcBef>
          <a:spcPts val="600"/>
        </a:spcBef>
        <a:spcAft>
          <a:spcPct val="0"/>
        </a:spcAft>
        <a:buSzPct val="10000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374776" indent="-482600" algn="l" rtl="0" eaLnBrk="0" fontAlgn="base" hangingPunct="0">
        <a:spcBef>
          <a:spcPts val="600"/>
        </a:spcBef>
        <a:spcAft>
          <a:spcPct val="0"/>
        </a:spcAft>
        <a:buSzPct val="100000"/>
        <a:buChar char="–"/>
        <a:defRPr sz="32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911350" indent="-482600" algn="l" rtl="0" eaLnBrk="0" fontAlgn="base" hangingPunct="0">
        <a:spcBef>
          <a:spcPts val="600"/>
        </a:spcBef>
        <a:spcAft>
          <a:spcPct val="0"/>
        </a:spcAft>
        <a:buSzPct val="100000"/>
        <a:buChar char="–"/>
        <a:defRPr sz="32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454276" indent="-476250" algn="l" rtl="0" eaLnBrk="0" fontAlgn="base" hangingPunct="0">
        <a:spcBef>
          <a:spcPts val="600"/>
        </a:spcBef>
        <a:spcAft>
          <a:spcPct val="0"/>
        </a:spcAft>
        <a:buSzPct val="100000"/>
        <a:buChar char="–"/>
        <a:defRPr sz="32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sldNum" sz="quarter" idx="4"/>
          </p:nvPr>
        </p:nvSpPr>
        <p:spPr bwMode="auto">
          <a:xfrm>
            <a:off x="23380701" y="13338176"/>
            <a:ext cx="48683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2000">
                <a:latin typeface="+mj-lt"/>
                <a:cs typeface="+mn-cs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AED446F9-3ED1-42D1-8A84-6E8EB5C50854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406401" y="13309601"/>
            <a:ext cx="19043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1pPr>
            <a:lvl2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2pPr>
            <a:lvl3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3pPr>
            <a:lvl4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4pPr>
            <a:lvl5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5pPr>
            <a:lvl6pPr marL="4572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6pPr>
            <a:lvl7pPr marL="9144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7pPr>
            <a:lvl8pPr marL="13716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8pPr>
            <a:lvl9pPr marL="18288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9pPr>
          </a:lstStyle>
          <a:p>
            <a:pPr eaLnBrk="1">
              <a:defRPr/>
            </a:pPr>
            <a:fld id="{B1653117-B3F9-4AC9-9C1A-504184EEB33D}" type="datetime4">
              <a:rPr lang="de-DE" altLang="de-DE" sz="2000" smtClean="0">
                <a:latin typeface="+mj-lt"/>
              </a:rPr>
              <a:pPr eaLnBrk="1">
                <a:defRPr/>
              </a:pPr>
              <a:t>30. September 2025</a:t>
            </a:fld>
            <a:endParaRPr lang="de-DE" altLang="de-DE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976036" y="13230226"/>
            <a:ext cx="18817165" cy="415924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698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</p:sldLayoutIdLst>
  <p:transition spd="med">
    <p:push dir="u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004F8F"/>
          </a:solidFill>
          <a:latin typeface="+mj-lt"/>
          <a:ea typeface="+mj-ea"/>
          <a:cs typeface="+mj-cs"/>
          <a:sym typeface="Arial Narrow" panose="020B0606020202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5pPr>
      <a:lvl6pPr marL="9144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6pPr>
      <a:lvl7pPr marL="18288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7pPr>
      <a:lvl8pPr marL="27432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8pPr>
      <a:lvl9pPr marL="36576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9pPr>
    </p:titleStyle>
    <p:bodyStyle>
      <a:lvl1pPr marL="685800" indent="-685800" algn="l" rtl="0" eaLnBrk="0" fontAlgn="base" hangingPunct="0">
        <a:spcBef>
          <a:spcPts val="600"/>
        </a:spcBef>
        <a:spcAft>
          <a:spcPct val="0"/>
        </a:spcAft>
        <a:defRPr sz="32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835026" indent="-473076" algn="l" rtl="0" eaLnBrk="0" fontAlgn="base" hangingPunct="0">
        <a:spcBef>
          <a:spcPts val="600"/>
        </a:spcBef>
        <a:spcAft>
          <a:spcPct val="0"/>
        </a:spcAft>
        <a:buSzPct val="10000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374776" indent="-482600" algn="l" rtl="0" eaLnBrk="0" fontAlgn="base" hangingPunct="0">
        <a:spcBef>
          <a:spcPts val="600"/>
        </a:spcBef>
        <a:spcAft>
          <a:spcPct val="0"/>
        </a:spcAft>
        <a:buSzPct val="100000"/>
        <a:buChar char="–"/>
        <a:defRPr sz="32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911350" indent="-482600" algn="l" rtl="0" eaLnBrk="0" fontAlgn="base" hangingPunct="0">
        <a:spcBef>
          <a:spcPts val="600"/>
        </a:spcBef>
        <a:spcAft>
          <a:spcPct val="0"/>
        </a:spcAft>
        <a:buSzPct val="100000"/>
        <a:buChar char="–"/>
        <a:defRPr sz="32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454276" indent="-476250" algn="l" rtl="0" eaLnBrk="0" fontAlgn="base" hangingPunct="0">
        <a:spcBef>
          <a:spcPts val="600"/>
        </a:spcBef>
        <a:spcAft>
          <a:spcPct val="0"/>
        </a:spcAft>
        <a:buSzPct val="100000"/>
        <a:buChar char="–"/>
        <a:defRPr sz="32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4D25357-A26F-DDF0-BA00-B29F26E4A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BEDCB5-A190-B343-CE2C-7DB85FB91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7CBF5E-74C0-3B53-A8A6-5483D80E3D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715615-9944-4C0B-81D9-459F3DD818FD}" type="datetimeFigureOut">
              <a:rPr lang="de-DE" smtClean="0"/>
              <a:t>30.09.2025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4F6306-8EBA-36F8-C8F6-045366A97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AA28EF-FCD9-7E8E-871B-7811178CD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481D96-573B-4A43-8730-4E911D86F3FD}" type="slidenum">
              <a:rPr lang="de-DE" altLang="de-DE" smtClean="0"/>
              <a:pPr/>
              <a:t>‹Nr.›</a:t>
            </a:fld>
            <a:endParaRPr lang="de-DE" altLang="de-D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865858A-D3CA-7636-D0CF-B511DB16199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767763" y="6669088"/>
            <a:ext cx="182562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de-DE"/>
            </a:defPPr>
            <a:lvl1pPr algn="r" rtl="0" eaLnBrk="1" fontAlgn="base" hangingPunct="0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rgbClr val="004F8F"/>
                </a:solidFill>
                <a:latin typeface="+mj-lt"/>
                <a:ea typeface="Georgia" panose="02040502050405020303" pitchFamily="18" charset="0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9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8793B8E7-DAE8-C416-014F-AD7F875D8B23}"/>
              </a:ext>
            </a:extLst>
          </p:cNvPr>
          <p:cNvSpPr>
            <a:spLocks/>
          </p:cNvSpPr>
          <p:nvPr userDrawn="1"/>
        </p:nvSpPr>
        <p:spPr bwMode="auto">
          <a:xfrm>
            <a:off x="152400" y="13338175"/>
            <a:ext cx="10779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1pPr>
            <a:lvl2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2pPr>
            <a:lvl3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3pPr>
            <a:lvl4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4pPr>
            <a:lvl5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5pPr>
            <a:lvl6pPr marL="4572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6pPr>
            <a:lvl7pPr marL="9144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7pPr>
            <a:lvl8pPr marL="13716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8pPr>
            <a:lvl9pPr marL="18288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9pPr>
          </a:lstStyle>
          <a:p>
            <a:pPr eaLnBrk="1">
              <a:defRPr/>
            </a:pPr>
            <a:fld id="{B1653117-B3F9-4AC9-9C1A-504184EEB33D}" type="datetime4">
              <a:rPr lang="de-DE" altLang="de-DE" sz="1800" smtClean="0">
                <a:solidFill>
                  <a:srgbClr val="00618F"/>
                </a:solidFill>
                <a:latin typeface="+mj-lt"/>
              </a:rPr>
              <a:pPr eaLnBrk="1">
                <a:defRPr/>
              </a:pPr>
              <a:t>30. September 2025</a:t>
            </a:fld>
            <a:endParaRPr lang="de-DE" altLang="de-DE" sz="1800" dirty="0">
              <a:solidFill>
                <a:srgbClr val="00618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552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ransition spd="med">
    <p:push dir="u"/>
  </p:transition>
  <p:hf hd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3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3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3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001AD2-8E33-460C-B366-F9F101126BF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7" name="Rectangle 3"/>
          <p:cNvSpPr txBox="1">
            <a:spLocks/>
          </p:cNvSpPr>
          <p:nvPr userDrawn="1"/>
        </p:nvSpPr>
        <p:spPr bwMode="auto">
          <a:xfrm>
            <a:off x="8767765" y="6669088"/>
            <a:ext cx="18256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de-DE"/>
            </a:defPPr>
            <a:lvl1pPr algn="r" rtl="0" eaLnBrk="1" fontAlgn="base" hangingPunct="0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rgbClr val="004F8F"/>
                </a:solidFill>
                <a:latin typeface="+mj-lt"/>
                <a:ea typeface="Georgia" panose="02040502050405020303" pitchFamily="18" charset="0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9pPr>
          </a:lstStyle>
          <a:p>
            <a:pPr>
              <a:defRPr/>
            </a:pPr>
            <a:endParaRPr lang="de-DE" altLang="de-DE" sz="1000" dirty="0"/>
          </a:p>
        </p:txBody>
      </p:sp>
      <p:sp>
        <p:nvSpPr>
          <p:cNvPr id="8" name="Rectangle 1"/>
          <p:cNvSpPr>
            <a:spLocks/>
          </p:cNvSpPr>
          <p:nvPr userDrawn="1"/>
        </p:nvSpPr>
        <p:spPr bwMode="auto">
          <a:xfrm>
            <a:off x="152403" y="13338181"/>
            <a:ext cx="188494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1pPr>
            <a:lvl2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2pPr>
            <a:lvl3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3pPr>
            <a:lvl4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4pPr>
            <a:lvl5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5pPr>
            <a:lvl6pPr marL="4572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6pPr>
            <a:lvl7pPr marL="9144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7pPr>
            <a:lvl8pPr marL="13716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8pPr>
            <a:lvl9pPr marL="18288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9pPr>
          </a:lstStyle>
          <a:p>
            <a:pPr eaLnBrk="1">
              <a:defRPr/>
            </a:pPr>
            <a:fld id="{B1653117-B3F9-4AC9-9C1A-504184EEB33D}" type="datetime4">
              <a:rPr lang="de-DE" altLang="de-DE" sz="1800" smtClean="0">
                <a:solidFill>
                  <a:srgbClr val="00618F"/>
                </a:solidFill>
                <a:latin typeface="+mj-lt"/>
              </a:rPr>
              <a:pPr eaLnBrk="1">
                <a:defRPr/>
              </a:pPr>
              <a:t>30. September 2025</a:t>
            </a:fld>
            <a:endParaRPr lang="de-DE" altLang="de-DE" sz="1800" dirty="0">
              <a:solidFill>
                <a:srgbClr val="00618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865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  <p:sldLayoutId id="2147484078" r:id="rId13"/>
    <p:sldLayoutId id="2147484079" r:id="rId14"/>
  </p:sldLayoutIdLst>
  <p:hf hd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66184"/>
            <a:ext cx="109728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33601"/>
            <a:ext cx="109728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8475134"/>
            <a:ext cx="284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8475134"/>
            <a:ext cx="3860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8475134"/>
            <a:ext cx="284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8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goethe-campus.uni-frankfurt.de/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i-frankfurt.de/99611275/Zentrales_Pr%C3%BCfungsamt_f%C3%BCr_Lehramtsstudieng%C3%A4nge" TargetMode="External"/><Relationship Id="rId5" Type="http://schemas.openxmlformats.org/officeDocument/2006/relationships/hyperlink" Target="https://leon.uni-frankfurt.de/" TargetMode="External"/><Relationship Id="rId4" Type="http://schemas.openxmlformats.org/officeDocument/2006/relationships/hyperlink" Target="https://www.uni-frankfurt.de/113688474/ContentPage_113688474" TargetMode="External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jp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frankfurt.de/65879457/PRO_L_Workshops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9.xml"/><Relationship Id="rId5" Type="http://schemas.openxmlformats.org/officeDocument/2006/relationships/hyperlink" Target="mailto:pro-l@uni-frankfurt.de" TargetMode="Externa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bl.uni-frankfurt.de/medienzertifikat" TargetMode="External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svg"/><Relationship Id="rId18" Type="http://schemas.openxmlformats.org/officeDocument/2006/relationships/hyperlink" Target="https://tinygu.de/Xhj2O" TargetMode="External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12" Type="http://schemas.openxmlformats.org/officeDocument/2006/relationships/image" Target="../media/image58.png"/><Relationship Id="rId17" Type="http://schemas.openxmlformats.org/officeDocument/2006/relationships/image" Target="../media/image63.sv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2.png"/><Relationship Id="rId11" Type="http://schemas.openxmlformats.org/officeDocument/2006/relationships/image" Target="../media/image57.svg"/><Relationship Id="rId5" Type="http://schemas.openxmlformats.org/officeDocument/2006/relationships/image" Target="../media/image51.svg"/><Relationship Id="rId15" Type="http://schemas.openxmlformats.org/officeDocument/2006/relationships/image" Target="../media/image61.svg"/><Relationship Id="rId10" Type="http://schemas.openxmlformats.org/officeDocument/2006/relationships/image" Target="../media/image56.png"/><Relationship Id="rId19" Type="http://schemas.openxmlformats.org/officeDocument/2006/relationships/image" Target="../media/image64.png"/><Relationship Id="rId4" Type="http://schemas.openxmlformats.org/officeDocument/2006/relationships/image" Target="../media/image50.png"/><Relationship Id="rId9" Type="http://schemas.openxmlformats.org/officeDocument/2006/relationships/image" Target="../media/image55.svg"/><Relationship Id="rId1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ain-lehramt.de/fachraeume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kerstart.uni-frankfurt.de/82720027/PortalStartPage_8272002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ctrTitle"/>
          </p:nvPr>
        </p:nvSpPr>
        <p:spPr bwMode="auto">
          <a:xfrm>
            <a:off x="2222488" y="5921896"/>
            <a:ext cx="19938808" cy="4536503"/>
          </a:xfrm>
          <a:prstGeom prst="round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lang="de-D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Herzlich willkommen im Lehramtsstudium an der Goethe-Universität im Wintersemester 2025/26</a:t>
            </a:r>
            <a:br>
              <a:rPr lang="de-DE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Georgia" panose="02040502050405020303" pitchFamily="18" charset="0"/>
              </a:rPr>
            </a:b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12292" name="Textplatzhalter 3"/>
          <p:cNvSpPr>
            <a:spLocks noGrp="1"/>
          </p:cNvSpPr>
          <p:nvPr>
            <p:ph type="body" sz="quarter" idx="12"/>
          </p:nvPr>
        </p:nvSpPr>
        <p:spPr bwMode="auto">
          <a:xfrm>
            <a:off x="2038872" y="449288"/>
            <a:ext cx="19938593" cy="37438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</a:pPr>
            <a:r>
              <a:rPr lang="de-DE" sz="9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 panose="02040502050405020303" pitchFamily="18" charset="0"/>
              </a:rPr>
              <a:t>Lehramtsorientierungsveranstaltung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EEB7D91-4063-54C8-EED3-A60E67E894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222" y="12218740"/>
            <a:ext cx="2602011" cy="61200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pPr algn="ctr"/>
            <a:r>
              <a:rPr lang="de-DE" sz="6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Studienaufbau (Lehramt Gymnasium – L3)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42BEB3F-08D9-49EF-B61F-64B0AC4A9AB9}" type="slidenum">
              <a:rPr lang="de-DE" altLang="de-DE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de-DE" altLang="de-DE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552663" y="3635791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4000" b="1" dirty="0">
                <a:solidFill>
                  <a:schemeClr val="bg1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Lehramtsstudium</a:t>
            </a:r>
            <a:r>
              <a:rPr lang="de-DE" sz="4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Gymnasium / L3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220" y="12218740"/>
            <a:ext cx="3061188" cy="720000"/>
          </a:xfrm>
          <a:prstGeom prst="rect">
            <a:avLst/>
          </a:prstGeom>
        </p:spPr>
      </p:pic>
      <p:pic>
        <p:nvPicPr>
          <p:cNvPr id="9" name="Picture 2" descr="Informationsgrafik zur Studienstruktur für das Lehramt an Gymnasien (L3)">
            <a:extLst>
              <a:ext uri="{FF2B5EF4-FFF2-40B4-BE49-F238E27FC236}">
                <a16:creationId xmlns:a16="http://schemas.microsoft.com/office/drawing/2014/main" id="{03ED57A7-C2B3-367B-A82A-3B7E308F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849" y="4873502"/>
            <a:ext cx="17209793" cy="463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556064B4-37CC-D86A-5667-72EC07A21E87}"/>
              </a:ext>
            </a:extLst>
          </p:cNvPr>
          <p:cNvSpPr/>
          <p:nvPr/>
        </p:nvSpPr>
        <p:spPr>
          <a:xfrm>
            <a:off x="14280232" y="2433553"/>
            <a:ext cx="5590742" cy="21105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Regelstudienzeit: 4,5 Jahre / 9 Semester</a:t>
            </a:r>
          </a:p>
        </p:txBody>
      </p:sp>
    </p:spTree>
    <p:extLst>
      <p:ext uri="{BB962C8B-B14F-4D97-AF65-F5344CB8AC3E}">
        <p14:creationId xmlns:p14="http://schemas.microsoft.com/office/powerpoint/2010/main" val="2784523737"/>
      </p:ext>
    </p:extLst>
  </p:cSld>
  <p:clrMapOvr>
    <a:masterClrMapping/>
  </p:clrMapOvr>
  <p:transition spd="med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9EB11B37-604D-0CE6-514C-F5D2F4030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106" y="305272"/>
            <a:ext cx="18873787" cy="1439863"/>
          </a:xfrm>
        </p:spPr>
        <p:txBody>
          <a:bodyPr anchor="b" anchorCtr="0"/>
          <a:lstStyle/>
          <a:p>
            <a:pPr algn="ctr"/>
            <a:r>
              <a:rPr lang="de-DE" sz="6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Studienaufbau (Lehramt für Förderpädagogik – L5)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Titel der Veranstaltung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42BEB3F-08D9-49EF-B61F-64B0AC4A9AB9}" type="slidenum">
              <a:rPr lang="de-DE" altLang="de-DE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de-DE" altLang="de-DE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220" y="12218740"/>
            <a:ext cx="3061188" cy="720000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2D931F1E-A2E9-B506-3B38-D6878295734D}"/>
              </a:ext>
            </a:extLst>
          </p:cNvPr>
          <p:cNvSpPr/>
          <p:nvPr/>
        </p:nvSpPr>
        <p:spPr>
          <a:xfrm>
            <a:off x="14280232" y="2433553"/>
            <a:ext cx="5590742" cy="211053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Regelstudienzeit: 4,5 Jahre / 9 Semester</a:t>
            </a:r>
          </a:p>
        </p:txBody>
      </p:sp>
      <p:pic>
        <p:nvPicPr>
          <p:cNvPr id="8198" name="Picture 6" descr="Informationsgrafik zur Studienstruktur für das Lehramt für Förderpädagogik (L5)">
            <a:extLst>
              <a:ext uri="{FF2B5EF4-FFF2-40B4-BE49-F238E27FC236}">
                <a16:creationId xmlns:a16="http://schemas.microsoft.com/office/drawing/2014/main" id="{7CB52EF9-CFD9-F2FE-5A0E-0ED5FA182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358" y="4873502"/>
            <a:ext cx="16925334" cy="463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143838"/>
      </p:ext>
    </p:extLst>
  </p:cSld>
  <p:clrMapOvr>
    <a:masterClrMapping/>
  </p:clrMapOvr>
  <p:transition spd="med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0F1541A-6B2E-27E5-B4F7-B968F3879269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Termine Wintersemester 2025/26</a:t>
            </a: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Semesterbeginn:					01. Oktober 2025</a:t>
            </a: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Vorlesungsstart:					13. Oktober 2025</a:t>
            </a: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Vorlesungsfrei (Weihnachten):	20. Dezember 2025 – 11. Januar 2026</a:t>
            </a: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Vorlesungsschluss:				13. Februar 2026</a:t>
            </a: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Semesterende:					31. März 2026</a:t>
            </a:r>
          </a:p>
          <a:p>
            <a:pPr marL="742950" indent="-742950">
              <a:buAutoNum type="arabicPeriod"/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Termine Sommersemester 2026</a:t>
            </a: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Semesterbeginn:					01. April 2026</a:t>
            </a: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Vorlesungsstart:					13. April 2026</a:t>
            </a: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Vorlesungsschluss:				17. Juli 2026</a:t>
            </a: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 Semesterende:					30. September 2026 	</a:t>
            </a:r>
          </a:p>
          <a:p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5A88E4-5171-8845-46CF-26B961BF13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A342E42-CFED-45F5-8AB9-BADC1285B502}" type="slidenum">
              <a:rPr lang="de-DE" altLang="de-DE" smtClean="0"/>
              <a:pPr/>
              <a:t>12</a:t>
            </a:fld>
            <a:endParaRPr lang="de-DE" alt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C754840-271D-A8C0-636C-01EEE9CA0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106" y="305272"/>
            <a:ext cx="18873787" cy="1439863"/>
          </a:xfrm>
        </p:spPr>
        <p:txBody>
          <a:bodyPr anchor="b" anchorCtr="0"/>
          <a:lstStyle/>
          <a:p>
            <a:pPr algn="ctr"/>
            <a:r>
              <a:rPr lang="de-DE" sz="6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Ablauf eines Studienjahres</a:t>
            </a:r>
          </a:p>
        </p:txBody>
      </p:sp>
    </p:spTree>
    <p:extLst>
      <p:ext uri="{BB962C8B-B14F-4D97-AF65-F5344CB8AC3E}">
        <p14:creationId xmlns:p14="http://schemas.microsoft.com/office/powerpoint/2010/main" val="3862569767"/>
      </p:ext>
    </p:extLst>
  </p:cSld>
  <p:clrMapOvr>
    <a:masterClrMapping/>
  </p:clrMapOvr>
  <p:transition spd="med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174776" y="732842"/>
            <a:ext cx="18417444" cy="12186592"/>
          </a:xfrm>
          <a:prstGeom prst="round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326904" y="1256871"/>
            <a:ext cx="16561840" cy="10618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 </a:t>
            </a:r>
            <a:r>
              <a:rPr lang="de-DE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Zentrale Prüfungsamt für Lehramtsstudiengänge</a:t>
            </a:r>
            <a:r>
              <a:rPr lang="de-DE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kurz: ZPL, verwaltet Ihre Studien- und Prüfungsleistungen im Lehramtsstudium.</a:t>
            </a:r>
          </a:p>
          <a:p>
            <a:endParaRPr lang="de-DE" sz="3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Prüfungsan</a:t>
            </a:r>
            <a:r>
              <a:rPr lang="de-DE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und </a:t>
            </a:r>
            <a:r>
              <a:rPr lang="de-DE" sz="3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abmeldung</a:t>
            </a:r>
            <a:r>
              <a:rPr lang="de-DE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erfolgt in Goethe-Campus:</a:t>
            </a:r>
          </a:p>
          <a:p>
            <a:pPr lvl="1"/>
            <a:r>
              <a:rPr lang="de-DE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https://www.goethe-campus.uni-frankfurt.de</a:t>
            </a:r>
            <a:endParaRPr lang="de-DE" sz="3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Informationen, Anleitungen und Videos zum Anmeldungsprozess finden Sie unter :</a:t>
            </a:r>
          </a:p>
          <a:p>
            <a:pPr lvl="1"/>
            <a:r>
              <a:rPr lang="de-D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https://www.uni-frankfurt.de/113688474/ContentPage_113688474</a:t>
            </a:r>
            <a:endParaRPr lang="de-DE" sz="3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Studienordnungen und fachspezifische Anhänge finden Sie unter:</a:t>
            </a:r>
          </a:p>
          <a:p>
            <a:pPr lvl="1"/>
            <a:r>
              <a:rPr lang="de-DE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https://leon.uni-frankfurt.de</a:t>
            </a:r>
            <a:endParaRPr lang="de-DE" sz="3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3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 Dokumente (z.B. Erstmeldung), Informationen, Fristen, Sprechzeiten etc. finden Sie auf der Webseite des ZPL  </a:t>
            </a:r>
            <a:r>
              <a:rPr lang="de-D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Goethe-Universität — Zentrales Prüfungsamt für Lehramtsstudiengänge (uni-frankfurt.de)</a:t>
            </a:r>
            <a:endParaRPr lang="de-DE" sz="3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3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Studien- und Prüfungsordnungen regeln:</a:t>
            </a:r>
          </a:p>
          <a:p>
            <a:pPr marL="2400300" lvl="2" indent="-571500">
              <a:buFont typeface="Wingdings" panose="05000000000000000000" pitchFamily="2" charset="2"/>
              <a:buChar char="§"/>
            </a:pPr>
            <a:r>
              <a:rPr lang="de-DE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zu erbringenden Leistungen (Studienleistungen, Modul[teil]</a:t>
            </a:r>
            <a:r>
              <a:rPr lang="de-DE" sz="3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prüfungen</a:t>
            </a:r>
            <a:r>
              <a:rPr lang="de-DE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400300" lvl="2" indent="-571500">
              <a:buFont typeface="Wingdings" panose="05000000000000000000" pitchFamily="2" charset="2"/>
              <a:buChar char="§"/>
            </a:pPr>
            <a:r>
              <a:rPr lang="de-DE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Anmelde- und Rücktrittsverfahren</a:t>
            </a:r>
          </a:p>
          <a:p>
            <a:pPr marL="2400300" lvl="2" indent="-571500">
              <a:buFont typeface="Wingdings" panose="05000000000000000000" pitchFamily="2" charset="2"/>
              <a:buChar char="§"/>
            </a:pPr>
            <a:r>
              <a:rPr lang="de-DE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Zulassungsvoraussetzungen</a:t>
            </a:r>
          </a:p>
          <a:p>
            <a:pPr marL="2400300" lvl="2" indent="-571500">
              <a:buFont typeface="Wingdings" panose="05000000000000000000" pitchFamily="2" charset="2"/>
              <a:buChar char="§"/>
            </a:pPr>
            <a:r>
              <a:rPr lang="de-DE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Verfahren im Falle des Nichtbestehens von Prüfungen</a:t>
            </a:r>
          </a:p>
        </p:txBody>
      </p:sp>
      <p:pic>
        <p:nvPicPr>
          <p:cNvPr id="1026" name="Picture 2" descr="Gesetz -Icons – 4,533 kostenlose Ico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904" y="9810328"/>
            <a:ext cx="1574304" cy="157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b Icon Logo PNG Vector (EPS) Free Downloa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4368" y="1868166"/>
            <a:ext cx="1994848" cy="199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819D648-9888-B4A3-6A67-B4935F25A6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220" y="12218740"/>
            <a:ext cx="306118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41176"/>
      </p:ext>
    </p:extLst>
  </p:cSld>
  <p:clrMapOvr>
    <a:masterClrMapping/>
  </p:clrMapOvr>
  <p:transition spd="med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319183-942A-6A80-794F-CD8A61A49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3">
            <a:extLst>
              <a:ext uri="{FF2B5EF4-FFF2-40B4-BE49-F238E27FC236}">
                <a16:creationId xmlns:a16="http://schemas.microsoft.com/office/drawing/2014/main" id="{9BDF2B44-E3D9-F9BE-3945-73911EDDD554}"/>
              </a:ext>
            </a:extLst>
          </p:cNvPr>
          <p:cNvSpPr/>
          <p:nvPr/>
        </p:nvSpPr>
        <p:spPr bwMode="auto">
          <a:xfrm>
            <a:off x="-8289135" y="2272308"/>
            <a:ext cx="28083120" cy="9171383"/>
          </a:xfrm>
          <a:prstGeom prst="roundRect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32D4195-5CBF-38CB-70E0-F1D26F872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696" y="8154144"/>
            <a:ext cx="19938808" cy="4896545"/>
          </a:xfrm>
        </p:spPr>
        <p:txBody>
          <a:bodyPr>
            <a:normAutofit/>
          </a:bodyPr>
          <a:lstStyle/>
          <a:p>
            <a:r>
              <a:rPr lang="de-DE" sz="173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Praxisphasen</a:t>
            </a:r>
          </a:p>
        </p:txBody>
      </p:sp>
    </p:spTree>
    <p:extLst>
      <p:ext uri="{BB962C8B-B14F-4D97-AF65-F5344CB8AC3E}">
        <p14:creationId xmlns:p14="http://schemas.microsoft.com/office/powerpoint/2010/main" val="2080941667"/>
      </p:ext>
    </p:extLst>
  </p:cSld>
  <p:clrMapOvr>
    <a:masterClrMapping/>
  </p:clrMapOvr>
  <p:transition spd="med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 rot="19090793">
            <a:off x="3028874" y="107642"/>
            <a:ext cx="533164" cy="2344164"/>
            <a:chOff x="633010" y="1268758"/>
            <a:chExt cx="266582" cy="1994778"/>
          </a:xfrm>
          <a:solidFill>
            <a:srgbClr val="7F803E"/>
          </a:solidFill>
        </p:grpSpPr>
        <p:sp>
          <p:nvSpPr>
            <p:cNvPr id="30" name="Rechteck 29"/>
            <p:cNvSpPr/>
            <p:nvPr/>
          </p:nvSpPr>
          <p:spPr bwMode="auto">
            <a:xfrm>
              <a:off x="633010" y="1987326"/>
              <a:ext cx="262150" cy="523808"/>
            </a:xfrm>
            <a:prstGeom prst="rect">
              <a:avLst/>
            </a:prstGeom>
            <a:grpFill/>
            <a:ln w="25400" cap="flat" cmpd="sng" algn="ctr">
              <a:solidFill>
                <a:srgbClr val="7F803E"/>
              </a:solidFill>
              <a:prstDash val="solid"/>
              <a:bevel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1828800" eaLnBrk="1"/>
              <a:endParaRPr lang="de-DE"/>
            </a:p>
          </p:txBody>
        </p:sp>
        <p:sp>
          <p:nvSpPr>
            <p:cNvPr id="31" name="Ellipse 30"/>
            <p:cNvSpPr/>
            <p:nvPr/>
          </p:nvSpPr>
          <p:spPr bwMode="auto">
            <a:xfrm>
              <a:off x="637442" y="1268758"/>
              <a:ext cx="262150" cy="508099"/>
            </a:xfrm>
            <a:prstGeom prst="ellipse">
              <a:avLst/>
            </a:prstGeom>
            <a:grpFill/>
            <a:ln w="25400" cap="flat" cmpd="sng" algn="ctr">
              <a:solidFill>
                <a:srgbClr val="7F803E"/>
              </a:solidFill>
              <a:prstDash val="solid"/>
              <a:bevel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1828800" eaLnBrk="1"/>
              <a:endParaRPr lang="de-DE"/>
            </a:p>
          </p:txBody>
        </p:sp>
        <p:sp>
          <p:nvSpPr>
            <p:cNvPr id="32" name="Ellipse 31"/>
            <p:cNvSpPr/>
            <p:nvPr/>
          </p:nvSpPr>
          <p:spPr bwMode="auto">
            <a:xfrm>
              <a:off x="637442" y="2744923"/>
              <a:ext cx="262150" cy="518613"/>
            </a:xfrm>
            <a:prstGeom prst="ellipse">
              <a:avLst/>
            </a:prstGeom>
            <a:grpFill/>
            <a:ln w="25400" cap="flat" cmpd="sng" algn="ctr">
              <a:solidFill>
                <a:srgbClr val="7F803E"/>
              </a:solidFill>
              <a:prstDash val="solid"/>
              <a:bevel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1828800" eaLnBrk="1"/>
              <a:endParaRPr lang="de-DE"/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50"/>
          <a:stretch/>
        </p:blipFill>
        <p:spPr>
          <a:xfrm>
            <a:off x="17952640" y="2096849"/>
            <a:ext cx="5858368" cy="475053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8203439" y="6491948"/>
            <a:ext cx="9508414" cy="3162212"/>
          </a:xfrm>
          <a:prstGeom prst="rect">
            <a:avLst/>
          </a:prstGeom>
          <a:solidFill>
            <a:srgbClr val="F1CDAD"/>
          </a:solidFill>
          <a:ln w="19050">
            <a:solidFill>
              <a:srgbClr val="DE8B3C"/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de-DE"/>
            </a:defPPr>
            <a:lvl1pPr marL="715963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de-DE" sz="3600" b="1" dirty="0">
                <a:solidFill>
                  <a:srgbClr val="003B6B"/>
                </a:solidFill>
              </a:rPr>
              <a:t>Anmeldung: </a:t>
            </a:r>
            <a:r>
              <a:rPr lang="de-DE" sz="3600" dirty="0">
                <a:solidFill>
                  <a:srgbClr val="003B6B"/>
                </a:solidFill>
              </a:rPr>
              <a:t>ab dem 3. Semester (L1, L2, L5) bzw. 4. Semester (L3) möglich</a:t>
            </a:r>
          </a:p>
          <a:p>
            <a:r>
              <a:rPr lang="de-DE" sz="3600" dirty="0">
                <a:solidFill>
                  <a:srgbClr val="003B6B"/>
                </a:solidFill>
              </a:rPr>
              <a:t>Voraussetzungen: Grundpraktikum, Mindestsemester</a:t>
            </a:r>
          </a:p>
          <a:p>
            <a:r>
              <a:rPr lang="de-DE" sz="3600" dirty="0">
                <a:solidFill>
                  <a:srgbClr val="003B6B"/>
                </a:solidFill>
              </a:rPr>
              <a:t>Schwerpunkt: Fachdidaktik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8203438" y="3459225"/>
            <a:ext cx="9505056" cy="2077126"/>
          </a:xfrm>
          <a:prstGeom prst="rect">
            <a:avLst/>
          </a:prstGeom>
          <a:solidFill>
            <a:srgbClr val="9ED6EC"/>
          </a:solidFill>
          <a:ln w="19050">
            <a:solidFill>
              <a:srgbClr val="2592BC"/>
            </a:solidFill>
          </a:ln>
        </p:spPr>
        <p:txBody>
          <a:bodyPr wrap="square" rtlCol="0" anchor="ctr" anchorCtr="0">
            <a:noAutofit/>
          </a:bodyPr>
          <a:lstStyle/>
          <a:p>
            <a:pPr marL="1431926" indent="-571500">
              <a:buFont typeface="Arial" panose="020B0604020202020204" pitchFamily="34" charset="0"/>
              <a:buChar char="•"/>
            </a:pPr>
            <a:r>
              <a:rPr lang="de-DE" sz="3600" b="1" dirty="0">
                <a:solidFill>
                  <a:srgbClr val="003B6B"/>
                </a:solidFill>
                <a:latin typeface="+mn-lt"/>
              </a:rPr>
              <a:t>Anmeldung: </a:t>
            </a:r>
            <a:r>
              <a:rPr lang="de-DE" sz="3600" dirty="0">
                <a:solidFill>
                  <a:srgbClr val="003B6B"/>
                </a:solidFill>
                <a:latin typeface="+mn-lt"/>
              </a:rPr>
              <a:t>ab dem 1. Semester möglich</a:t>
            </a:r>
          </a:p>
          <a:p>
            <a:pPr marL="1431926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rgbClr val="003B6B"/>
                </a:solidFill>
                <a:latin typeface="+mn-lt"/>
              </a:rPr>
              <a:t>Voraussetzungen: keine </a:t>
            </a:r>
          </a:p>
          <a:p>
            <a:pPr marL="1431926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rgbClr val="003B6B"/>
                </a:solidFill>
                <a:latin typeface="+mn-lt"/>
              </a:rPr>
              <a:t>Schwerpunkt: Bildungswissenschaften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88594" y="457768"/>
            <a:ext cx="13197708" cy="1584176"/>
          </a:xfrm>
        </p:spPr>
        <p:txBody>
          <a:bodyPr/>
          <a:lstStyle/>
          <a:p>
            <a:r>
              <a:rPr lang="de-DE" sz="4200" b="1" dirty="0">
                <a:solidFill>
                  <a:srgbClr val="003B6B"/>
                </a:solidFill>
              </a:rPr>
              <a:t>Die Praxisphasen in den Lehramtsstudiengängen </a:t>
            </a:r>
            <a:br>
              <a:rPr lang="de-DE" sz="4200" b="1" dirty="0">
                <a:solidFill>
                  <a:srgbClr val="003B6B"/>
                </a:solidFill>
              </a:rPr>
            </a:br>
            <a:r>
              <a:rPr lang="de-DE" sz="4200" b="1" dirty="0">
                <a:solidFill>
                  <a:srgbClr val="003B6B"/>
                </a:solidFill>
              </a:rPr>
              <a:t>      (L1, L2, L3, L5)</a:t>
            </a:r>
          </a:p>
        </p:txBody>
      </p:sp>
      <p:sp>
        <p:nvSpPr>
          <p:cNvPr id="5" name="Chevron 4"/>
          <p:cNvSpPr>
            <a:spLocks noChangeAspect="1"/>
          </p:cNvSpPr>
          <p:nvPr/>
        </p:nvSpPr>
        <p:spPr bwMode="auto">
          <a:xfrm rot="5400000">
            <a:off x="3190461" y="3926319"/>
            <a:ext cx="4757456" cy="3276000"/>
          </a:xfrm>
          <a:prstGeom prst="chevron">
            <a:avLst>
              <a:gd name="adj" fmla="val 33388"/>
            </a:avLst>
          </a:prstGeom>
          <a:solidFill>
            <a:srgbClr val="2592BC"/>
          </a:solidFill>
          <a:ln w="25400" cap="flat" cmpd="sng" algn="ctr">
            <a:solidFill>
              <a:srgbClr val="2592BC"/>
            </a:solidFill>
            <a:prstDash val="solid"/>
            <a:bevel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828800" eaLnBrk="1"/>
            <a:endParaRPr lang="de-DE"/>
          </a:p>
        </p:txBody>
      </p:sp>
      <p:sp>
        <p:nvSpPr>
          <p:cNvPr id="6" name="Chevron 5"/>
          <p:cNvSpPr/>
          <p:nvPr/>
        </p:nvSpPr>
        <p:spPr bwMode="auto">
          <a:xfrm rot="5400000">
            <a:off x="3660977" y="6462742"/>
            <a:ext cx="3816424" cy="3276000"/>
          </a:xfrm>
          <a:prstGeom prst="chevron">
            <a:avLst>
              <a:gd name="adj" fmla="val 34004"/>
            </a:avLst>
          </a:prstGeom>
          <a:solidFill>
            <a:srgbClr val="DE8B3C"/>
          </a:solidFill>
          <a:ln w="25400" cap="flat" cmpd="sng" algn="ctr">
            <a:solidFill>
              <a:srgbClr val="DE8B3C"/>
            </a:solidFill>
            <a:prstDash val="solid"/>
            <a:bevel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828800" eaLnBrk="1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877108" y="480126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chemeClr val="bg1"/>
                </a:solidFill>
                <a:latin typeface="+mn-lt"/>
              </a:rPr>
              <a:t>Grundpraktikum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922440" y="7765439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chemeClr val="bg1"/>
                </a:solidFill>
                <a:latin typeface="+mn-lt"/>
              </a:rPr>
              <a:t>Praxissemester</a:t>
            </a:r>
          </a:p>
        </p:txBody>
      </p:sp>
      <p:grpSp>
        <p:nvGrpSpPr>
          <p:cNvPr id="18" name="Gruppieren 17"/>
          <p:cNvGrpSpPr/>
          <p:nvPr/>
        </p:nvGrpSpPr>
        <p:grpSpPr>
          <a:xfrm rot="19090793">
            <a:off x="4093721" y="405349"/>
            <a:ext cx="524304" cy="3730882"/>
            <a:chOff x="637441" y="1160376"/>
            <a:chExt cx="262152" cy="1865441"/>
          </a:xfrm>
          <a:solidFill>
            <a:srgbClr val="DE8B3C"/>
          </a:solidFill>
        </p:grpSpPr>
        <p:sp>
          <p:nvSpPr>
            <p:cNvPr id="14" name="Rechteck 13"/>
            <p:cNvSpPr/>
            <p:nvPr/>
          </p:nvSpPr>
          <p:spPr bwMode="auto">
            <a:xfrm>
              <a:off x="637442" y="1978968"/>
              <a:ext cx="262150" cy="307777"/>
            </a:xfrm>
            <a:prstGeom prst="rect">
              <a:avLst/>
            </a:prstGeom>
            <a:grpFill/>
            <a:ln w="25400" cap="flat" cmpd="sng" algn="ctr">
              <a:solidFill>
                <a:srgbClr val="DE8B3C"/>
              </a:solidFill>
              <a:prstDash val="solid"/>
              <a:bevel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1828800" eaLnBrk="1"/>
              <a:endParaRPr lang="de-DE"/>
            </a:p>
          </p:txBody>
        </p:sp>
        <p:sp>
          <p:nvSpPr>
            <p:cNvPr id="16" name="Ellipse 15"/>
            <p:cNvSpPr/>
            <p:nvPr/>
          </p:nvSpPr>
          <p:spPr bwMode="auto">
            <a:xfrm>
              <a:off x="637441" y="1160376"/>
              <a:ext cx="262150" cy="432792"/>
            </a:xfrm>
            <a:prstGeom prst="ellipse">
              <a:avLst/>
            </a:prstGeom>
            <a:grpFill/>
            <a:ln w="25400" cap="flat" cmpd="sng" algn="ctr">
              <a:solidFill>
                <a:srgbClr val="DE8B3C"/>
              </a:solidFill>
              <a:prstDash val="solid"/>
              <a:bevel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1828800" eaLnBrk="1"/>
              <a:endParaRPr lang="de-DE"/>
            </a:p>
          </p:txBody>
        </p:sp>
        <p:sp>
          <p:nvSpPr>
            <p:cNvPr id="17" name="Ellipse 16"/>
            <p:cNvSpPr/>
            <p:nvPr/>
          </p:nvSpPr>
          <p:spPr bwMode="auto">
            <a:xfrm>
              <a:off x="637443" y="2744924"/>
              <a:ext cx="262150" cy="280893"/>
            </a:xfrm>
            <a:prstGeom prst="ellipse">
              <a:avLst/>
            </a:prstGeom>
            <a:grpFill/>
            <a:ln w="25400" cap="flat" cmpd="sng" algn="ctr">
              <a:solidFill>
                <a:srgbClr val="DE8B3C"/>
              </a:solidFill>
              <a:prstDash val="solid"/>
              <a:bevel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1828800" eaLnBrk="1"/>
              <a:endParaRPr lang="de-DE"/>
            </a:p>
          </p:txBody>
        </p:sp>
      </p:grpSp>
      <p:sp>
        <p:nvSpPr>
          <p:cNvPr id="27" name="Ellipse 26"/>
          <p:cNvSpPr/>
          <p:nvPr/>
        </p:nvSpPr>
        <p:spPr bwMode="auto">
          <a:xfrm rot="19090793">
            <a:off x="5501124" y="1102226"/>
            <a:ext cx="524300" cy="561786"/>
          </a:xfrm>
          <a:prstGeom prst="ellipse">
            <a:avLst/>
          </a:prstGeom>
          <a:solidFill>
            <a:srgbClr val="7F803E"/>
          </a:solidFill>
          <a:ln w="25400" cap="flat" cmpd="sng" algn="ctr">
            <a:solidFill>
              <a:srgbClr val="7F803E"/>
            </a:solidFill>
            <a:prstDash val="solid"/>
            <a:bevel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1828800" eaLnBrk="1"/>
            <a:endParaRPr lang="de-DE"/>
          </a:p>
        </p:txBody>
      </p:sp>
      <p:grpSp>
        <p:nvGrpSpPr>
          <p:cNvPr id="33" name="Gruppieren 32"/>
          <p:cNvGrpSpPr/>
          <p:nvPr/>
        </p:nvGrpSpPr>
        <p:grpSpPr>
          <a:xfrm rot="19090793">
            <a:off x="4300560" y="-276540"/>
            <a:ext cx="533164" cy="2344164"/>
            <a:chOff x="633010" y="1268758"/>
            <a:chExt cx="266582" cy="1994778"/>
          </a:xfrm>
          <a:solidFill>
            <a:srgbClr val="2592BC"/>
          </a:solidFill>
        </p:grpSpPr>
        <p:sp>
          <p:nvSpPr>
            <p:cNvPr id="34" name="Rechteck 33"/>
            <p:cNvSpPr/>
            <p:nvPr/>
          </p:nvSpPr>
          <p:spPr bwMode="auto">
            <a:xfrm>
              <a:off x="633010" y="1987326"/>
              <a:ext cx="262150" cy="523808"/>
            </a:xfrm>
            <a:prstGeom prst="rect">
              <a:avLst/>
            </a:prstGeom>
            <a:grpFill/>
            <a:ln w="25400" cap="flat" cmpd="sng" algn="ctr">
              <a:solidFill>
                <a:srgbClr val="2592BC"/>
              </a:solidFill>
              <a:prstDash val="solid"/>
              <a:bevel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1828800" eaLnBrk="1"/>
              <a:endParaRPr lang="de-DE"/>
            </a:p>
          </p:txBody>
        </p:sp>
        <p:sp>
          <p:nvSpPr>
            <p:cNvPr id="35" name="Ellipse 34"/>
            <p:cNvSpPr/>
            <p:nvPr/>
          </p:nvSpPr>
          <p:spPr bwMode="auto">
            <a:xfrm>
              <a:off x="637442" y="1268758"/>
              <a:ext cx="262150" cy="508099"/>
            </a:xfrm>
            <a:prstGeom prst="ellipse">
              <a:avLst/>
            </a:prstGeom>
            <a:grpFill/>
            <a:ln w="25400" cap="flat" cmpd="sng" algn="ctr">
              <a:solidFill>
                <a:srgbClr val="2592BC"/>
              </a:solidFill>
              <a:prstDash val="solid"/>
              <a:bevel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1828800" eaLnBrk="1"/>
              <a:endParaRPr lang="de-DE"/>
            </a:p>
          </p:txBody>
        </p:sp>
        <p:sp>
          <p:nvSpPr>
            <p:cNvPr id="36" name="Ellipse 35"/>
            <p:cNvSpPr/>
            <p:nvPr/>
          </p:nvSpPr>
          <p:spPr bwMode="auto">
            <a:xfrm>
              <a:off x="637442" y="2744923"/>
              <a:ext cx="262150" cy="518613"/>
            </a:xfrm>
            <a:prstGeom prst="ellipse">
              <a:avLst/>
            </a:prstGeom>
            <a:grpFill/>
            <a:ln w="25400" cap="flat" cmpd="sng" algn="ctr">
              <a:solidFill>
                <a:srgbClr val="2592BC"/>
              </a:solidFill>
              <a:prstDash val="solid"/>
              <a:bevel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1828800" eaLnBrk="1"/>
              <a:endParaRPr lang="de-DE"/>
            </a:p>
          </p:txBody>
        </p:sp>
      </p:grpSp>
      <p:sp>
        <p:nvSpPr>
          <p:cNvPr id="45" name="Ellipse 44"/>
          <p:cNvSpPr/>
          <p:nvPr/>
        </p:nvSpPr>
        <p:spPr bwMode="auto">
          <a:xfrm rot="19090793">
            <a:off x="15215480" y="10624087"/>
            <a:ext cx="524300" cy="561786"/>
          </a:xfrm>
          <a:prstGeom prst="ellipse">
            <a:avLst/>
          </a:prstGeom>
          <a:solidFill>
            <a:srgbClr val="7F803E"/>
          </a:solidFill>
          <a:ln w="25400" cap="flat" cmpd="sng" algn="ctr">
            <a:solidFill>
              <a:srgbClr val="7F803E"/>
            </a:solidFill>
            <a:prstDash val="solid"/>
            <a:bevel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1828800" eaLnBrk="1"/>
            <a:endParaRPr lang="de-DE"/>
          </a:p>
        </p:txBody>
      </p:sp>
      <p:sp>
        <p:nvSpPr>
          <p:cNvPr id="58" name="Textfeld 57"/>
          <p:cNvSpPr txBox="1"/>
          <p:nvPr/>
        </p:nvSpPr>
        <p:spPr>
          <a:xfrm>
            <a:off x="4848080" y="10420663"/>
            <a:ext cx="6451640" cy="2557108"/>
          </a:xfrm>
          <a:prstGeom prst="rect">
            <a:avLst/>
          </a:prstGeom>
          <a:solidFill>
            <a:srgbClr val="D3345A"/>
          </a:solidFill>
          <a:ln>
            <a:solidFill>
              <a:srgbClr val="D3345A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3600" b="1" dirty="0">
                <a:solidFill>
                  <a:schemeClr val="bg1"/>
                </a:solidFill>
                <a:latin typeface="+mn-lt"/>
              </a:rPr>
              <a:t>Nächste Anmeldung: </a:t>
            </a:r>
          </a:p>
          <a:p>
            <a:pPr algn="ctr"/>
            <a:r>
              <a:rPr lang="de-DE" sz="3600" b="1" dirty="0">
                <a:solidFill>
                  <a:schemeClr val="bg1"/>
                </a:solidFill>
                <a:latin typeface="+mn-lt"/>
              </a:rPr>
              <a:t>20. – 24. Oktober 2025</a:t>
            </a:r>
          </a:p>
          <a:p>
            <a:pPr algn="ctr"/>
            <a:r>
              <a:rPr lang="de-DE" sz="3600" dirty="0">
                <a:solidFill>
                  <a:schemeClr val="bg1"/>
                </a:solidFill>
                <a:latin typeface="+mn-lt"/>
              </a:rPr>
              <a:t>über die Homepage des Büros für Schulpraktische Studien</a:t>
            </a:r>
          </a:p>
        </p:txBody>
      </p:sp>
      <p:pic>
        <p:nvPicPr>
          <p:cNvPr id="60" name="Grafik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044" y="10520844"/>
            <a:ext cx="1864388" cy="1864388"/>
          </a:xfrm>
          <a:prstGeom prst="rect">
            <a:avLst/>
          </a:prstGeom>
        </p:spPr>
      </p:pic>
      <p:sp>
        <p:nvSpPr>
          <p:cNvPr id="61" name="Rechteckiger Pfeil 60"/>
          <p:cNvSpPr/>
          <p:nvPr/>
        </p:nvSpPr>
        <p:spPr bwMode="auto">
          <a:xfrm rot="8086955" flipH="1">
            <a:off x="10750936" y="12589921"/>
            <a:ext cx="1323744" cy="615553"/>
          </a:xfrm>
          <a:prstGeom prst="bentArrow">
            <a:avLst>
              <a:gd name="adj1" fmla="val 36878"/>
              <a:gd name="adj2" fmla="val 37754"/>
              <a:gd name="adj3" fmla="val 33176"/>
              <a:gd name="adj4" fmla="val 51927"/>
            </a:avLst>
          </a:prstGeom>
          <a:solidFill>
            <a:srgbClr val="2592BC"/>
          </a:solidFill>
          <a:ln w="25400" cap="flat" cmpd="sng" algn="ctr">
            <a:solidFill>
              <a:srgbClr val="2592BC"/>
            </a:solidFill>
            <a:prstDash val="solid"/>
            <a:bevel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828800" eaLnBrk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313503"/>
      </p:ext>
    </p:extLst>
  </p:cSld>
  <p:clrMapOvr>
    <a:masterClrMapping/>
  </p:clrMapOvr>
  <p:transition spd="med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338"/>
            <a:ext cx="13393738" cy="435292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42BEB3F-08D9-49EF-B61F-64B0AC4A9AB9}" type="slidenum">
              <a:rPr lang="de-DE" altLang="de-DE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de-DE" altLang="de-DE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39613" y="5438237"/>
            <a:ext cx="19888073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1828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3600" dirty="0">
                <a:solidFill>
                  <a:srgbClr val="44546A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„Praktika</a:t>
            </a:r>
            <a:r>
              <a:rPr lang="de-DE" sz="3600" i="1" dirty="0">
                <a:solidFill>
                  <a:srgbClr val="44546A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be</a:t>
            </a:r>
            <a:r>
              <a:rPr lang="de-DE" sz="3600" dirty="0">
                <a:solidFill>
                  <a:srgbClr val="44546A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L – Praktika in besonderen Lebenslagen“ ist Teil des universitätsweiten</a:t>
            </a:r>
          </a:p>
          <a:p>
            <a:pPr algn="just" defTabSz="1828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3600" dirty="0">
                <a:solidFill>
                  <a:srgbClr val="44546A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Projekts ELLVIS – Erfolgreich Lehren und Lernen – Vielfalt und Internationalisierung im Studium“ </a:t>
            </a:r>
          </a:p>
          <a:p>
            <a:pPr algn="just" defTabSz="1828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3600" dirty="0">
                <a:solidFill>
                  <a:srgbClr val="44546A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und verfolgt das Ziel, Lehramtsstudierenden in besonderen Lebenslagen unter Berücksichtigung </a:t>
            </a:r>
          </a:p>
          <a:p>
            <a:pPr algn="just" defTabSz="1828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3600" dirty="0">
                <a:solidFill>
                  <a:srgbClr val="44546A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der Anforderungen dieser Zielgruppe eine erfolgreiche Teilnahme an den Praxisphasen zu ermöglichen.</a:t>
            </a:r>
          </a:p>
          <a:p>
            <a:pPr algn="just" defTabSz="1828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3600" dirty="0">
              <a:solidFill>
                <a:srgbClr val="44546A">
                  <a:lumMod val="50000"/>
                </a:srgbClr>
              </a:solidFill>
              <a:latin typeface="Calibri" panose="020F0502020204030204"/>
              <a:ea typeface="+mn-ea"/>
              <a:cs typeface="+mn-cs"/>
            </a:endParaRPr>
          </a:p>
          <a:p>
            <a:pPr algn="just" defTabSz="1828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3600" dirty="0">
                <a:solidFill>
                  <a:srgbClr val="44546A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Ein mehrwöchiges Präsenzpraktikum zu absolvieren kann für Studierende in besonderen Lebenslagen </a:t>
            </a:r>
          </a:p>
          <a:p>
            <a:pPr algn="just" defTabSz="1828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3600" dirty="0">
                <a:solidFill>
                  <a:srgbClr val="44546A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eine große Herausforderung darstellen und in manchen Fällen dazu führen, dass der entsprechende </a:t>
            </a:r>
          </a:p>
          <a:p>
            <a:pPr algn="just" defTabSz="1828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3600" dirty="0">
                <a:solidFill>
                  <a:srgbClr val="44546A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Studienanteil nicht abgeschlossen werden kann. Das Projekt Praktika</a:t>
            </a:r>
            <a:r>
              <a:rPr lang="de-DE" sz="3600" i="1" dirty="0">
                <a:solidFill>
                  <a:srgbClr val="44546A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be</a:t>
            </a:r>
            <a:r>
              <a:rPr lang="de-DE" sz="3600" dirty="0">
                <a:solidFill>
                  <a:srgbClr val="44546A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L hat es sich zur Aufgabe gemacht,</a:t>
            </a:r>
          </a:p>
          <a:p>
            <a:pPr algn="just" defTabSz="1828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3600" dirty="0">
                <a:solidFill>
                  <a:srgbClr val="44546A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Alternativkonzepte zur Verfügung zu stellen, die eine Kombination von Präsenzanteilen und alternativen </a:t>
            </a:r>
          </a:p>
          <a:p>
            <a:pPr algn="just" defTabSz="1828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3600" dirty="0">
                <a:solidFill>
                  <a:srgbClr val="44546A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Aufgabenformaten ermöglichen und sich so zeitlich und räumlich flexibler gestalten und besser </a:t>
            </a:r>
          </a:p>
          <a:p>
            <a:pPr algn="just" defTabSz="1828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3600" dirty="0">
                <a:solidFill>
                  <a:srgbClr val="44546A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in den Alltag integrieren lassen. Bei Interesse informieren Sie sich gerne auf unserer Homepage </a:t>
            </a:r>
          </a:p>
          <a:p>
            <a:pPr algn="just" defTabSz="1828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3600" dirty="0">
                <a:solidFill>
                  <a:srgbClr val="44546A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oder wenden sich an das Büro für Schulpraktische Studien.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94E3081-9AE4-4250-23A0-82A4F4435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238" y="604839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834349"/>
      </p:ext>
    </p:extLst>
  </p:cSld>
  <p:clrMapOvr>
    <a:masterClrMapping/>
  </p:clrMapOvr>
  <p:transition spd="med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AA3381-EC97-B156-37F9-43F419EFC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3">
            <a:extLst>
              <a:ext uri="{FF2B5EF4-FFF2-40B4-BE49-F238E27FC236}">
                <a16:creationId xmlns:a16="http://schemas.microsoft.com/office/drawing/2014/main" id="{9E68C1F0-5F41-5964-2999-851755455A14}"/>
              </a:ext>
            </a:extLst>
          </p:cNvPr>
          <p:cNvSpPr/>
          <p:nvPr/>
        </p:nvSpPr>
        <p:spPr bwMode="auto">
          <a:xfrm>
            <a:off x="-8289135" y="2272308"/>
            <a:ext cx="28083120" cy="9171383"/>
          </a:xfrm>
          <a:prstGeom prst="roundRect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EB98A26-9CA3-D9A8-CFDC-605CA5B21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696" y="8154144"/>
            <a:ext cx="19938808" cy="4896545"/>
          </a:xfrm>
        </p:spPr>
        <p:txBody>
          <a:bodyPr>
            <a:normAutofit/>
          </a:bodyPr>
          <a:lstStyle/>
          <a:p>
            <a:r>
              <a:rPr lang="de-DE" sz="173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Große Pause</a:t>
            </a:r>
          </a:p>
        </p:txBody>
      </p:sp>
    </p:spTree>
    <p:extLst>
      <p:ext uri="{BB962C8B-B14F-4D97-AF65-F5344CB8AC3E}">
        <p14:creationId xmlns:p14="http://schemas.microsoft.com/office/powerpoint/2010/main" val="949403288"/>
      </p:ext>
    </p:extLst>
  </p:cSld>
  <p:clrMapOvr>
    <a:masterClrMapping/>
  </p:clrMapOvr>
  <p:transition spd="med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1E60BE-F7BB-23D2-CE08-B1B3EEF1D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3">
            <a:extLst>
              <a:ext uri="{FF2B5EF4-FFF2-40B4-BE49-F238E27FC236}">
                <a16:creationId xmlns:a16="http://schemas.microsoft.com/office/drawing/2014/main" id="{8CCC70CF-1D1C-3F86-7580-BFB591758EDB}"/>
              </a:ext>
            </a:extLst>
          </p:cNvPr>
          <p:cNvSpPr/>
          <p:nvPr/>
        </p:nvSpPr>
        <p:spPr bwMode="auto">
          <a:xfrm>
            <a:off x="-8289135" y="2272308"/>
            <a:ext cx="28083120" cy="9171383"/>
          </a:xfrm>
          <a:prstGeom prst="roundRect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21D1502-5DEA-F096-E1E3-8069EEED7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696" y="8154144"/>
            <a:ext cx="19938808" cy="4896545"/>
          </a:xfrm>
        </p:spPr>
        <p:txBody>
          <a:bodyPr>
            <a:normAutofit/>
          </a:bodyPr>
          <a:lstStyle/>
          <a:p>
            <a:r>
              <a:rPr lang="de-DE" sz="173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Zusatzangebote</a:t>
            </a:r>
          </a:p>
        </p:txBody>
      </p:sp>
    </p:spTree>
    <p:extLst>
      <p:ext uri="{BB962C8B-B14F-4D97-AF65-F5344CB8AC3E}">
        <p14:creationId xmlns:p14="http://schemas.microsoft.com/office/powerpoint/2010/main" val="3543032715"/>
      </p:ext>
    </p:extLst>
  </p:cSld>
  <p:clrMapOvr>
    <a:masterClrMapping/>
  </p:clrMapOvr>
  <p:transition spd="med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2420" y="242904"/>
            <a:ext cx="6716988" cy="1584176"/>
          </a:xfrm>
        </p:spPr>
        <p:txBody>
          <a:bodyPr anchor="ctr"/>
          <a:lstStyle/>
          <a:p>
            <a:r>
              <a:rPr lang="de-DE" sz="4000" b="1" dirty="0">
                <a:latin typeface="Arial "/>
                <a:ea typeface="Georgia" panose="02040502050405020303" pitchFamily="18" charset="0"/>
                <a:cs typeface="Georgia" panose="02040502050405020303" pitchFamily="18" charset="0"/>
              </a:rPr>
              <a:t>Schulpraktika im Ausland</a:t>
            </a:r>
            <a:endParaRPr lang="en-US" sz="4000" b="1" dirty="0">
              <a:latin typeface="Arial 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9167664" y="13095270"/>
            <a:ext cx="14845662" cy="396874"/>
          </a:xfrm>
        </p:spPr>
        <p:txBody>
          <a:bodyPr/>
          <a:lstStyle/>
          <a:p>
            <a:pPr algn="r" defTabSz="1828800">
              <a:defRPr/>
            </a:pPr>
            <a:r>
              <a:rPr lang="de-DE" dirty="0">
                <a:solidFill>
                  <a:srgbClr val="FFFFFF"/>
                </a:solidFill>
              </a:rPr>
              <a:t>ABL International Teacher Education  -  Andreas Hänssig</a:t>
            </a:r>
          </a:p>
          <a:p>
            <a:pPr algn="r" defTabSz="1828800">
              <a:defRPr/>
            </a:pP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2047984" y="2825553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endParaRPr lang="de-DE" sz="360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1975976" y="2979440"/>
            <a:ext cx="60486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828800"/>
            <a:endParaRPr lang="de-DE" sz="1600" dirty="0">
              <a:solidFill>
                <a:srgbClr val="000000"/>
              </a:solidFill>
              <a:latin typeface="Arial Narrow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888" y="3369112"/>
            <a:ext cx="6047756" cy="34899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167664" y="8402686"/>
            <a:ext cx="28803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828800"/>
            <a:endParaRPr lang="de-DE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556498" y="1493242"/>
            <a:ext cx="4951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de-DE" sz="3600" dirty="0"/>
              <a:t>Hier erfährst Du mehr 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6210" y="11573933"/>
            <a:ext cx="4170026" cy="1060796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" t="2961" r="13041" b="6319"/>
          <a:stretch/>
        </p:blipFill>
        <p:spPr>
          <a:xfrm>
            <a:off x="16502274" y="2034564"/>
            <a:ext cx="2754580" cy="3098904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250" y="5685381"/>
            <a:ext cx="3085764" cy="310025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596" y="9986840"/>
            <a:ext cx="3650068" cy="1935224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71163" y="779299"/>
            <a:ext cx="3098906" cy="3098906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9863" y="2129171"/>
            <a:ext cx="2716386" cy="2632986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21342" y="4597660"/>
            <a:ext cx="2697104" cy="2697104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10"/>
          <a:srcRect t="5530"/>
          <a:stretch/>
        </p:blipFill>
        <p:spPr>
          <a:xfrm>
            <a:off x="16389058" y="5340430"/>
            <a:ext cx="3927672" cy="2569844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335517" y="8307049"/>
            <a:ext cx="2365250" cy="23652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D1688E8-2B02-009F-CCF8-B1CDA52322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29722" y="2202832"/>
            <a:ext cx="3939144" cy="379071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B9A052E-88A0-076F-66BB-1C3E7846C3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66721" y="8326069"/>
            <a:ext cx="4722338" cy="143874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7208F8E-9674-5C61-AA2C-A6E0FCEF420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61299" y="6899427"/>
            <a:ext cx="3901778" cy="164606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48B3E09-BAD1-7996-ADEE-A477835BAA9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16832" y="8545488"/>
            <a:ext cx="3790712" cy="379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6700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el 7"/>
          <p:cNvSpPr>
            <a:spLocks noGrp="1"/>
          </p:cNvSpPr>
          <p:nvPr>
            <p:ph type="title"/>
          </p:nvPr>
        </p:nvSpPr>
        <p:spPr bwMode="auto">
          <a:xfrm>
            <a:off x="2562225" y="279169"/>
            <a:ext cx="18873787" cy="14398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lang="de-DE" sz="6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Studienberatung im Lehramtsstudium </a:t>
            </a:r>
          </a:p>
        </p:txBody>
      </p:sp>
      <p:sp>
        <p:nvSpPr>
          <p:cNvPr id="13314" name="Fußzeilenplatzhalter 1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F4C058E-D863-405D-824F-F8CA00B2D5B5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8" name="Inhaltsplatzhalter 8"/>
          <p:cNvSpPr txBox="1">
            <a:spLocks/>
          </p:cNvSpPr>
          <p:nvPr/>
        </p:nvSpPr>
        <p:spPr>
          <a:xfrm>
            <a:off x="1844350" y="2713632"/>
            <a:ext cx="21031200" cy="87026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ts val="30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itchFamily="34" charset="0"/>
              </a:defRPr>
            </a:lvl1pPr>
            <a:lvl2pPr marL="654050" indent="-473075" algn="l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•"/>
              <a:defRPr sz="4400" kern="120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itchFamily="34" charset="0"/>
              </a:defRPr>
            </a:lvl2pPr>
            <a:lvl3pPr marL="928688" indent="-482600" algn="l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–"/>
              <a:defRPr sz="4400" kern="120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itchFamily="34" charset="0"/>
              </a:defRPr>
            </a:lvl3pPr>
            <a:lvl4pPr marL="1196975" indent="-482600" algn="l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–"/>
              <a:defRPr sz="4400" kern="120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itchFamily="34" charset="0"/>
              </a:defRPr>
            </a:lvl4pPr>
            <a:lvl5pPr marL="1465263" indent="-476250" algn="l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Char char="–"/>
              <a:defRPr sz="4400" kern="120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oliennummernplatzhalter 3"/>
          <p:cNvSpPr txBox="1">
            <a:spLocks/>
          </p:cNvSpPr>
          <p:nvPr/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 Narrow" pitchFamily="34" charset="0"/>
                <a:ea typeface="Georgia" pitchFamily="18" charset="0"/>
                <a:cs typeface="Georgia" pitchFamily="18" charset="0"/>
                <a:sym typeface="Georgia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F8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F8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F8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F8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004F8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004F8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004F8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004F8F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defRPr>
            </a:lvl9pPr>
          </a:lstStyle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E42BEB3F-08D9-49EF-B61F-64B0AC4A9AB9}" type="slidenum">
              <a:rPr lang="de-DE" altLang="de-D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de-DE" altLang="de-DE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222" y="12218740"/>
            <a:ext cx="2602011" cy="612000"/>
          </a:xfrm>
          <a:prstGeom prst="rect">
            <a:avLst/>
          </a:prstGeom>
        </p:spPr>
      </p:pic>
      <p:sp>
        <p:nvSpPr>
          <p:cNvPr id="4" name="Abgerundetes Rechteck 3"/>
          <p:cNvSpPr/>
          <p:nvPr/>
        </p:nvSpPr>
        <p:spPr bwMode="auto">
          <a:xfrm>
            <a:off x="1226695" y="2933106"/>
            <a:ext cx="10105054" cy="9171383"/>
          </a:xfrm>
          <a:prstGeom prst="roundRect">
            <a:avLst/>
          </a:prstGeom>
          <a:solidFill>
            <a:schemeClr val="tx1"/>
          </a:solidFill>
          <a:ln w="50800" cap="flat" cmpd="sng" algn="ctr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1942529" y="3705434"/>
            <a:ext cx="8440850" cy="7879080"/>
          </a:xfrm>
          <a:prstGeom prst="rect">
            <a:avLst/>
          </a:prstGeom>
          <a:solidFill>
            <a:schemeClr val="tx1"/>
          </a:solidFill>
          <a:ln w="50800" cap="flat" cmpd="sng" algn="ctr">
            <a:noFill/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Georgia" panose="02040502050405020303" pitchFamily="18" charset="0"/>
              </a:rPr>
              <a:t>Komplexe Anliegen zum Studium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Studienverlauf (Fachwechsel, Studiengangwechsel, Studienorganisation, Studienzweifel)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Examensplanung (Prüfer*innensuche, Prüfungsteile, Zeiteinteilung)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Familienverantwortung (Mutterschutz, Urlaubssemester, pflegebedürftige Angehörige)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Nachteilsausgleich (Studierende mit chronischer Erkrankung und/oder Behinderungen)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</a:p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dirty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3" name="Abgerundetes Rechteck 3">
            <a:extLst>
              <a:ext uri="{FF2B5EF4-FFF2-40B4-BE49-F238E27FC236}">
                <a16:creationId xmlns:a16="http://schemas.microsoft.com/office/drawing/2014/main" id="{5E96815B-4E98-AF87-33D1-3D2CE61C441F}"/>
              </a:ext>
            </a:extLst>
          </p:cNvPr>
          <p:cNvSpPr/>
          <p:nvPr/>
        </p:nvSpPr>
        <p:spPr bwMode="auto">
          <a:xfrm>
            <a:off x="12602547" y="2933106"/>
            <a:ext cx="10105053" cy="9171383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0A3458C-5823-0FBA-A11D-BA2FEA2693AD}"/>
              </a:ext>
            </a:extLst>
          </p:cNvPr>
          <p:cNvSpPr txBox="1"/>
          <p:nvPr/>
        </p:nvSpPr>
        <p:spPr>
          <a:xfrm>
            <a:off x="13680187" y="3705434"/>
            <a:ext cx="79497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Martina Ripplinger</a:t>
            </a:r>
          </a:p>
          <a:p>
            <a:pPr algn="ctr"/>
            <a:endParaRPr lang="de-DE" sz="4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4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4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4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4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4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E-Mail: lehramtsstube@uni-frankfurt.de</a:t>
            </a:r>
          </a:p>
        </p:txBody>
      </p:sp>
      <p:pic>
        <p:nvPicPr>
          <p:cNvPr id="12" name="Picture 2" descr="Kontakt Bild 2023 Martina Ripplinger (ABL)">
            <a:extLst>
              <a:ext uri="{FF2B5EF4-FFF2-40B4-BE49-F238E27FC236}">
                <a16:creationId xmlns:a16="http://schemas.microsoft.com/office/drawing/2014/main" id="{E6909F2C-26D3-E9B2-435A-7E412D18C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240" y="4539747"/>
            <a:ext cx="4451663" cy="296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188D96D-70F7-739E-7690-4F97D2846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9990" y="9300726"/>
            <a:ext cx="2410161" cy="241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64454"/>
      </p:ext>
    </p:extLst>
  </p:cSld>
  <p:clrMapOvr>
    <a:masterClrMapping/>
  </p:clrMapOvr>
  <p:transition spd="med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4000" cy="12211048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600">
              <a:solidFill>
                <a:prstClr val="white"/>
              </a:solidFill>
              <a:latin typeface="Avenir Next LT Pro"/>
            </a:endParaRPr>
          </a:p>
        </p:txBody>
      </p:sp>
      <p:sp useBgFill="1">
        <p:nvSpPr>
          <p:cNvPr id="17" name="Rectangle 21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4000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600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517904" y="572656"/>
            <a:ext cx="16788568" cy="1644072"/>
          </a:xfrm>
          <a:prstGeom prst="rect">
            <a:avLst/>
          </a:prstGeom>
        </p:spPr>
        <p:txBody>
          <a:bodyPr vert="horz" lIns="182880" tIns="91440" rIns="182880" bIns="9144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828800" fontAlgn="auto">
              <a:lnSpc>
                <a:spcPct val="95000"/>
              </a:lnSpc>
              <a:spcAft>
                <a:spcPts val="1200"/>
              </a:spcAft>
            </a:pPr>
            <a:r>
              <a:rPr lang="en-US" sz="5800" spc="-1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Zusatzangebote</a:t>
            </a:r>
            <a:r>
              <a:rPr lang="en-US" sz="5800" spc="-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800" spc="-1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zur</a:t>
            </a:r>
            <a:r>
              <a:rPr lang="en-US" sz="5800" spc="-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800" spc="-1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Professionalisierung</a:t>
            </a:r>
            <a:r>
              <a:rPr lang="en-US" sz="5800" spc="-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1290667" y="11830558"/>
            <a:ext cx="10605770" cy="786892"/>
          </a:xfrm>
          <a:prstGeom prst="rect">
            <a:avLst/>
          </a:prstGeom>
        </p:spPr>
        <p:txBody>
          <a:bodyPr vert="horz" lIns="182880" tIns="91440" rIns="182880" bIns="9144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828800" fontAlgn="auto">
              <a:lnSpc>
                <a:spcPct val="95000"/>
              </a:lnSpc>
              <a:spcBef>
                <a:spcPts val="200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https://www.uni-frankfurt.de/164645489/ITE_Zertifikat</a:t>
            </a:r>
          </a:p>
        </p:txBody>
      </p:sp>
      <p:pic>
        <p:nvPicPr>
          <p:cNvPr id="5" name="Grafik 4" descr="Ein Bild, das Text, Screenshot, Wasser, Grafikdesign enthält.&#10;&#10;Automatisch generierte Beschreibung">
            <a:extLst>
              <a:ext uri="{FF2B5EF4-FFF2-40B4-BE49-F238E27FC236}">
                <a16:creationId xmlns:a16="http://schemas.microsoft.com/office/drawing/2014/main" id="{863DB717-2D0D-4546-9498-8A0247DA6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552" y="2647671"/>
            <a:ext cx="12071652" cy="8751946"/>
          </a:xfrm>
          <a:prstGeom prst="rect">
            <a:avLst/>
          </a:prstGeom>
        </p:spPr>
      </p:pic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17904" y="12801601"/>
            <a:ext cx="12198096" cy="730250"/>
          </a:xfrm>
          <a:prstGeom prst="rect">
            <a:avLst/>
          </a:prstGeom>
        </p:spPr>
        <p:txBody>
          <a:bodyPr vert="horz" lIns="182880" tIns="91440" rIns="182880" bIns="91440" rtlCol="0" anchor="ctr">
            <a:normAutofit/>
          </a:bodyPr>
          <a:lstStyle/>
          <a:p>
            <a:pPr defTabSz="182880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>
                <a:solidFill>
                  <a:prstClr val="black"/>
                </a:solidFill>
                <a:latin typeface="Avenir Next LT Pro"/>
                <a:ea typeface="+mn-ea"/>
                <a:cs typeface="+mn-cs"/>
              </a:rPr>
              <a:t>Lehramtsorientierungsveranstaltung</a:t>
            </a:r>
          </a:p>
          <a:p>
            <a:pPr defTabSz="182880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US">
              <a:solidFill>
                <a:prstClr val="black"/>
              </a:solidFill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3823030-6B74-86D2-A5C9-06D4CABD11B6}"/>
              </a:ext>
            </a:extLst>
          </p:cNvPr>
          <p:cNvSpPr txBox="1"/>
          <p:nvPr/>
        </p:nvSpPr>
        <p:spPr>
          <a:xfrm>
            <a:off x="1290667" y="2769759"/>
            <a:ext cx="952409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3600" dirty="0">
                <a:solidFill>
                  <a:prstClr val="black"/>
                </a:solidFill>
                <a:latin typeface="Avenir Next LT Pro"/>
                <a:ea typeface="+mn-ea"/>
                <a:cs typeface="+mn-cs"/>
              </a:rPr>
              <a:t>Die ABL würdigt mit dem International Teacher Education </a:t>
            </a:r>
            <a:r>
              <a:rPr lang="de-DE" sz="3600" dirty="0" err="1">
                <a:solidFill>
                  <a:prstClr val="black"/>
                </a:solidFill>
                <a:latin typeface="Avenir Next LT Pro"/>
                <a:ea typeface="+mn-ea"/>
                <a:cs typeface="+mn-cs"/>
              </a:rPr>
              <a:t>Certificate</a:t>
            </a:r>
            <a:r>
              <a:rPr lang="de-DE" sz="3600" dirty="0">
                <a:solidFill>
                  <a:prstClr val="black"/>
                </a:solidFill>
                <a:latin typeface="Avenir Next LT Pro"/>
                <a:ea typeface="+mn-ea"/>
                <a:cs typeface="+mn-cs"/>
              </a:rPr>
              <a:t> erworbene Kompetenzen im Bereich der Internationalisierung. </a:t>
            </a:r>
          </a:p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3600" dirty="0">
              <a:solidFill>
                <a:prstClr val="black"/>
              </a:solidFill>
              <a:latin typeface="Avenir Next LT Pro"/>
              <a:ea typeface="+mn-ea"/>
              <a:cs typeface="+mn-cs"/>
            </a:endParaRPr>
          </a:p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3600" dirty="0">
                <a:solidFill>
                  <a:prstClr val="black"/>
                </a:solidFill>
                <a:latin typeface="Avenir Next LT Pro"/>
                <a:ea typeface="+mn-ea"/>
                <a:cs typeface="+mn-cs"/>
              </a:rPr>
              <a:t>Die 4 Bausteine des Zertifikats können während des gesamten Lehramtsstudiums im Rahmen eines </a:t>
            </a:r>
            <a:r>
              <a:rPr lang="de-DE" sz="3600" b="1" dirty="0" err="1">
                <a:solidFill>
                  <a:prstClr val="black"/>
                </a:solidFill>
                <a:latin typeface="Avenir Next LT Pro"/>
                <a:ea typeface="+mn-ea"/>
                <a:cs typeface="+mn-cs"/>
              </a:rPr>
              <a:t>Moodle</a:t>
            </a:r>
            <a:r>
              <a:rPr lang="de-DE" sz="3600" b="1" dirty="0">
                <a:solidFill>
                  <a:prstClr val="black"/>
                </a:solidFill>
                <a:latin typeface="Avenir Next LT Pro"/>
                <a:ea typeface="+mn-ea"/>
                <a:cs typeface="+mn-cs"/>
              </a:rPr>
              <a:t>-Kurses</a:t>
            </a:r>
            <a:r>
              <a:rPr lang="de-DE" sz="3600" dirty="0">
                <a:solidFill>
                  <a:prstClr val="black"/>
                </a:solidFill>
                <a:latin typeface="Avenir Next LT Pro"/>
                <a:ea typeface="+mn-ea"/>
                <a:cs typeface="+mn-cs"/>
              </a:rPr>
              <a:t> absolviert werden. </a:t>
            </a:r>
          </a:p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3600" dirty="0">
              <a:solidFill>
                <a:prstClr val="black"/>
              </a:solidFill>
              <a:latin typeface="Avenir Next LT Pro"/>
              <a:ea typeface="+mn-ea"/>
              <a:cs typeface="+mn-cs"/>
            </a:endParaRPr>
          </a:p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3600" dirty="0">
                <a:solidFill>
                  <a:prstClr val="black"/>
                </a:solidFill>
                <a:latin typeface="Avenir Next LT Pro"/>
                <a:ea typeface="+mn-ea"/>
                <a:cs typeface="+mn-cs"/>
              </a:rPr>
              <a:t>Es müssen zum Beispiel ein studienbezogener Auslandsaufenthalt, besonderes interkulturelles Engagement sowie Sprachkurse nachgewiesen werden.</a:t>
            </a:r>
          </a:p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3600" dirty="0">
              <a:solidFill>
                <a:prstClr val="black"/>
              </a:solidFill>
              <a:latin typeface="Avenir Next LT Pro"/>
              <a:ea typeface="+mn-ea"/>
              <a:cs typeface="+mn-cs"/>
            </a:endParaRPr>
          </a:p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3600" dirty="0">
                <a:solidFill>
                  <a:prstClr val="black"/>
                </a:solidFill>
                <a:latin typeface="Avenir Next LT Pro"/>
                <a:ea typeface="+mn-ea"/>
                <a:cs typeface="+mn-cs"/>
              </a:rPr>
              <a:t>Nähere Informationen:</a:t>
            </a:r>
          </a:p>
        </p:txBody>
      </p:sp>
    </p:spTree>
    <p:extLst>
      <p:ext uri="{BB962C8B-B14F-4D97-AF65-F5344CB8AC3E}">
        <p14:creationId xmlns:p14="http://schemas.microsoft.com/office/powerpoint/2010/main" val="2040058475"/>
      </p:ext>
    </p:extLst>
  </p:cSld>
  <p:clrMapOvr>
    <a:masterClrMapping/>
  </p:clrMapOvr>
  <p:transition spd="med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703541" y="183160"/>
            <a:ext cx="19021218" cy="1584176"/>
          </a:xfrm>
        </p:spPr>
        <p:txBody>
          <a:bodyPr/>
          <a:lstStyle/>
          <a:p>
            <a:r>
              <a:rPr lang="de-DE" sz="5200" dirty="0"/>
              <a:t>Pro-L Zertifikat – Workshops zur praxisorientierten Professionalisierung</a:t>
            </a:r>
            <a:endParaRPr lang="en-US" sz="5200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323240" y="2465512"/>
            <a:ext cx="16815692" cy="9647952"/>
          </a:xfrm>
        </p:spPr>
        <p:txBody>
          <a:bodyPr/>
          <a:lstStyle/>
          <a:p>
            <a:endParaRPr lang="en-US" sz="4000" dirty="0"/>
          </a:p>
          <a:p>
            <a:br>
              <a:rPr lang="en-US" sz="4000" dirty="0"/>
            </a:br>
            <a:br>
              <a:rPr lang="en-US" sz="4000" dirty="0"/>
            </a:br>
            <a:endParaRPr lang="en-US" sz="4000" i="1" dirty="0">
              <a:solidFill>
                <a:schemeClr val="accent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828800">
              <a:defRPr/>
            </a:pPr>
            <a:fld id="{E42BEB3F-08D9-49EF-B61F-64B0AC4A9AB9}" type="slidenum">
              <a:rPr lang="de-DE" altLang="de-DE">
                <a:solidFill>
                  <a:srgbClr val="00618F"/>
                </a:solidFill>
                <a:latin typeface="Arial Narrow"/>
                <a:ea typeface="+mn-ea"/>
                <a:cs typeface="Arial"/>
              </a:rPr>
              <a:pPr defTabSz="1828800">
                <a:defRPr/>
              </a:pPr>
              <a:t>21</a:t>
            </a:fld>
            <a:endParaRPr lang="de-DE" altLang="de-DE" dirty="0">
              <a:solidFill>
                <a:srgbClr val="00618F"/>
              </a:solidFill>
              <a:latin typeface="Arial Narrow"/>
              <a:ea typeface="+mn-ea"/>
              <a:cs typeface="Arial"/>
            </a:endParaRPr>
          </a:p>
        </p:txBody>
      </p:sp>
      <p:pic>
        <p:nvPicPr>
          <p:cNvPr id="3" name="Grafik 2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8FBA53AC-972C-11A2-B6A6-E7FE96A09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105" y="2343648"/>
            <a:ext cx="10870982" cy="234813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C50B8DD-1607-ACD2-38B4-2FADD42BEAD2}"/>
              </a:ext>
            </a:extLst>
          </p:cNvPr>
          <p:cNvSpPr txBox="1"/>
          <p:nvPr/>
        </p:nvSpPr>
        <p:spPr>
          <a:xfrm>
            <a:off x="5660786" y="4897368"/>
            <a:ext cx="1737921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1828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rgbClr val="000000"/>
                </a:solidFill>
                <a:latin typeface="Arial Narrow"/>
                <a:ea typeface="+mn-ea"/>
                <a:cs typeface="Arial"/>
              </a:rPr>
              <a:t>kostenloses Workshopprogramm zum Erwerb berufsbezogener Kompetenzen für Lehramtsstudierende aller Fächer der Goethe-Universität</a:t>
            </a:r>
          </a:p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3600" dirty="0">
              <a:solidFill>
                <a:srgbClr val="000000"/>
              </a:solidFill>
              <a:latin typeface="Arial Narrow"/>
              <a:ea typeface="+mn-ea"/>
              <a:cs typeface="Arial"/>
            </a:endParaRPr>
          </a:p>
          <a:p>
            <a:pPr marL="571500" indent="-571500" defTabSz="1828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rgbClr val="000000"/>
                </a:solidFill>
                <a:latin typeface="Arial Narrow"/>
                <a:ea typeface="+mn-ea"/>
                <a:cs typeface="Arial"/>
              </a:rPr>
              <a:t>Workshopangebote in drei fachübergreifenden Themenfeldern:</a:t>
            </a:r>
          </a:p>
          <a:p>
            <a:pPr marL="571500" indent="-571500" defTabSz="1828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sz="3600" dirty="0">
                <a:solidFill>
                  <a:srgbClr val="000000"/>
                </a:solidFill>
                <a:latin typeface="Arial Narrow"/>
                <a:ea typeface="+mn-ea"/>
                <a:cs typeface="Arial"/>
              </a:rPr>
              <a:t>A: Digital und Kreativ</a:t>
            </a:r>
          </a:p>
          <a:p>
            <a:pPr marL="571500" indent="-571500" defTabSz="1828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sz="3600" dirty="0">
                <a:solidFill>
                  <a:srgbClr val="000000"/>
                </a:solidFill>
                <a:latin typeface="Arial Narrow"/>
                <a:ea typeface="+mn-ea"/>
                <a:cs typeface="Arial"/>
              </a:rPr>
              <a:t>B: Diversität und Heterogenität</a:t>
            </a:r>
          </a:p>
          <a:p>
            <a:pPr marL="571500" indent="-571500" defTabSz="1828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sz="3600" dirty="0">
                <a:solidFill>
                  <a:srgbClr val="000000"/>
                </a:solidFill>
                <a:latin typeface="Arial Narrow"/>
                <a:ea typeface="+mn-ea"/>
                <a:cs typeface="Arial"/>
              </a:rPr>
              <a:t>C: Kommunikation und Organisation</a:t>
            </a:r>
          </a:p>
          <a:p>
            <a:pPr marL="571500" indent="-571500" defTabSz="1828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de-DE" sz="3600" dirty="0">
              <a:solidFill>
                <a:srgbClr val="000000"/>
              </a:solidFill>
              <a:latin typeface="Arial Narrow"/>
              <a:ea typeface="+mn-ea"/>
              <a:cs typeface="Arial"/>
            </a:endParaRPr>
          </a:p>
          <a:p>
            <a:pPr marL="571500" indent="-571500" defTabSz="1828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rgbClr val="000000"/>
                </a:solidFill>
                <a:latin typeface="Arial Narrow"/>
                <a:ea typeface="+mn-ea"/>
                <a:cs typeface="Arial"/>
              </a:rPr>
              <a:t>Die Workshops können in jedem Fachsemester besucht werden</a:t>
            </a:r>
          </a:p>
          <a:p>
            <a:pPr marL="571500" indent="-571500" defTabSz="1828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3600" dirty="0">
              <a:solidFill>
                <a:srgbClr val="000000"/>
              </a:solidFill>
              <a:latin typeface="Arial Narrow"/>
              <a:ea typeface="+mn-ea"/>
              <a:cs typeface="Arial"/>
            </a:endParaRPr>
          </a:p>
          <a:p>
            <a:pPr marL="571500" indent="-571500" defTabSz="1828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rgbClr val="000000"/>
                </a:solidFill>
                <a:latin typeface="Arial Narrow"/>
                <a:ea typeface="+mn-ea"/>
                <a:cs typeface="Arial"/>
              </a:rPr>
              <a:t>Das aktuelle Workshopprogramm finden Sie in Kürze unter: </a:t>
            </a:r>
          </a:p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3600" dirty="0">
                <a:solidFill>
                  <a:srgbClr val="000000"/>
                </a:solidFill>
                <a:latin typeface="Arial Narrow"/>
                <a:ea typeface="+mn-ea"/>
                <a:cs typeface="Arial"/>
              </a:rPr>
              <a:t>      </a:t>
            </a:r>
            <a:r>
              <a:rPr lang="de-DE" sz="3600" dirty="0">
                <a:solidFill>
                  <a:srgbClr val="000000"/>
                </a:solidFill>
                <a:latin typeface="Arial Narrow"/>
                <a:ea typeface="+mn-ea"/>
                <a:cs typeface="Arial"/>
                <a:hlinkClick r:id="rId3"/>
              </a:rPr>
              <a:t>https://www.uni-frankfurt.de/65879457/PRO_L_Workshops</a:t>
            </a:r>
            <a:r>
              <a:rPr lang="de-DE" sz="3600" dirty="0">
                <a:solidFill>
                  <a:srgbClr val="000000"/>
                </a:solidFill>
                <a:latin typeface="Arial Narrow"/>
                <a:ea typeface="+mn-ea"/>
                <a:cs typeface="Arial"/>
              </a:rPr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AA7AD60-041E-C994-BAE3-B179BF97B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5760" y="8644214"/>
            <a:ext cx="3810000" cy="3810000"/>
          </a:xfrm>
          <a:prstGeom prst="rect">
            <a:avLst/>
          </a:prstGeom>
          <a:effectLst>
            <a:outerShdw blurRad="267204" dist="38100" dir="2700000" sx="103871" sy="103871" algn="tl" rotWithShape="0">
              <a:prstClr val="black">
                <a:alpha val="42368"/>
              </a:prstClr>
            </a:outerShdw>
          </a:effec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AB3C395-BF6A-224B-1F6F-C971C5008B71}"/>
              </a:ext>
            </a:extLst>
          </p:cNvPr>
          <p:cNvSpPr txBox="1"/>
          <p:nvPr/>
        </p:nvSpPr>
        <p:spPr>
          <a:xfrm>
            <a:off x="17556644" y="7575025"/>
            <a:ext cx="4927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3600" b="1" dirty="0">
                <a:solidFill>
                  <a:srgbClr val="000000"/>
                </a:solidFill>
                <a:latin typeface="Arial Narrow"/>
                <a:ea typeface="+mn-ea"/>
                <a:cs typeface="Arial"/>
              </a:rPr>
              <a:t>Zum Workshopprogramm: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009A758-CBBA-A48C-A231-BC473E24F55A}"/>
              </a:ext>
            </a:extLst>
          </p:cNvPr>
          <p:cNvSpPr txBox="1"/>
          <p:nvPr/>
        </p:nvSpPr>
        <p:spPr>
          <a:xfrm>
            <a:off x="5660786" y="12146667"/>
            <a:ext cx="1737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3600" b="1" dirty="0">
                <a:solidFill>
                  <a:srgbClr val="000000"/>
                </a:solidFill>
                <a:latin typeface="Arial Narrow"/>
                <a:ea typeface="+mn-ea"/>
                <a:cs typeface="Arial"/>
              </a:rPr>
              <a:t>Kontakt</a:t>
            </a:r>
            <a:r>
              <a:rPr lang="de-DE" sz="3600" dirty="0">
                <a:solidFill>
                  <a:srgbClr val="000000"/>
                </a:solidFill>
                <a:latin typeface="Arial Narrow"/>
                <a:ea typeface="+mn-ea"/>
                <a:cs typeface="Arial"/>
              </a:rPr>
              <a:t>: </a:t>
            </a:r>
            <a:r>
              <a:rPr lang="de-DE" sz="3600">
                <a:solidFill>
                  <a:srgbClr val="000000"/>
                </a:solidFill>
                <a:latin typeface="Arial Narrow"/>
                <a:ea typeface="+mn-ea"/>
                <a:cs typeface="Arial"/>
              </a:rPr>
              <a:t>Vanessa Knöll; </a:t>
            </a:r>
            <a:r>
              <a:rPr lang="de-DE" sz="3600" dirty="0">
                <a:solidFill>
                  <a:srgbClr val="000000"/>
                </a:solidFill>
                <a:latin typeface="Arial Narrow"/>
                <a:ea typeface="+mn-ea"/>
                <a:cs typeface="Arial"/>
                <a:hlinkClick r:id="rId5"/>
              </a:rPr>
              <a:t>pro-l@uni-frankfurt.de</a:t>
            </a:r>
            <a:r>
              <a:rPr lang="de-DE" sz="3600" dirty="0">
                <a:solidFill>
                  <a:srgbClr val="000000"/>
                </a:solidFill>
                <a:latin typeface="Arial Narrow"/>
                <a:ea typeface="+mn-ea"/>
                <a:cs typeface="Arial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88378438"/>
      </p:ext>
    </p:extLst>
  </p:cSld>
  <p:clrMapOvr>
    <a:masterClrMapping/>
  </p:clrMapOvr>
  <p:transition spd="med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52953" r="22666" b="12916"/>
          <a:stretch/>
        </p:blipFill>
        <p:spPr>
          <a:xfrm>
            <a:off x="6117654" y="521296"/>
            <a:ext cx="11906995" cy="2664297"/>
          </a:xfrm>
        </p:spPr>
      </p:pic>
      <p:sp>
        <p:nvSpPr>
          <p:cNvPr id="8" name="Textfeld 7"/>
          <p:cNvSpPr txBox="1"/>
          <p:nvPr/>
        </p:nvSpPr>
        <p:spPr>
          <a:xfrm>
            <a:off x="3695057" y="4090179"/>
            <a:ext cx="496855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800" dirty="0">
                <a:solidFill>
                  <a:prstClr val="white"/>
                </a:solidFill>
                <a:latin typeface="Calibri" panose="020F0502020204030204"/>
              </a:rPr>
              <a:t>ONLINE</a:t>
            </a:r>
            <a:r>
              <a:rPr lang="de-DE" sz="4800" b="1" dirty="0">
                <a:solidFill>
                  <a:srgbClr val="44546A">
                    <a:lumMod val="50000"/>
                  </a:srgbClr>
                </a:solidFill>
                <a:latin typeface="Calibri" panose="020F0502020204030204"/>
              </a:rPr>
              <a:t> </a:t>
            </a:r>
          </a:p>
          <a:p>
            <a:pPr algn="r"/>
            <a:r>
              <a:rPr lang="de-DE" sz="4800" b="1" dirty="0">
                <a:solidFill>
                  <a:prstClr val="white"/>
                </a:solidFill>
                <a:latin typeface="Calibri" panose="020F0502020204030204"/>
              </a:rPr>
              <a:t>VORLESUNG</a:t>
            </a:r>
          </a:p>
          <a:p>
            <a:pPr algn="r"/>
            <a:endParaRPr lang="de-DE" sz="2400" b="1" dirty="0">
              <a:solidFill>
                <a:srgbClr val="44546A">
                  <a:lumMod val="50000"/>
                </a:srgbClr>
              </a:solidFill>
              <a:latin typeface="Calibri" panose="020F0502020204030204"/>
            </a:endParaRPr>
          </a:p>
          <a:p>
            <a:pPr algn="r"/>
            <a:r>
              <a:rPr lang="de-DE" sz="3600" dirty="0">
                <a:solidFill>
                  <a:prstClr val="white"/>
                </a:solidFill>
                <a:latin typeface="Calibri" panose="020F0502020204030204"/>
              </a:rPr>
              <a:t>Sie hören Expert*innen, die Lernszenarien mit digitalen Medien vorstellen und über ihre Erfahrungen berichten. </a:t>
            </a:r>
          </a:p>
        </p:txBody>
      </p:sp>
      <p:pic>
        <p:nvPicPr>
          <p:cNvPr id="58" name="Grafik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559" y="3790540"/>
            <a:ext cx="1800000" cy="1800000"/>
          </a:xfrm>
          <a:prstGeom prst="rect">
            <a:avLst/>
          </a:prstGeom>
        </p:spPr>
      </p:pic>
      <p:pic>
        <p:nvPicPr>
          <p:cNvPr id="59" name="Grafik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14" y="3821014"/>
            <a:ext cx="1798827" cy="1800000"/>
          </a:xfrm>
          <a:prstGeom prst="rect">
            <a:avLst/>
          </a:prstGeom>
        </p:spPr>
      </p:pic>
      <p:pic>
        <p:nvPicPr>
          <p:cNvPr id="62" name="Grafik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592" y="3763028"/>
            <a:ext cx="1800000" cy="1798828"/>
          </a:xfrm>
          <a:prstGeom prst="rect">
            <a:avLst/>
          </a:prstGeom>
        </p:spPr>
      </p:pic>
      <p:sp>
        <p:nvSpPr>
          <p:cNvPr id="63" name="Textfeld 62"/>
          <p:cNvSpPr txBox="1"/>
          <p:nvPr/>
        </p:nvSpPr>
        <p:spPr>
          <a:xfrm>
            <a:off x="3407024" y="9769093"/>
            <a:ext cx="58229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ED7D31">
                    <a:lumMod val="10000"/>
                  </a:srgbClr>
                </a:solidFill>
                <a:latin typeface="Calibri" panose="020F0502020204030204"/>
              </a:rPr>
              <a:t>Digitale Einführungsveranstaltung am </a:t>
            </a:r>
            <a:r>
              <a:rPr lang="de-DE" sz="4000" b="1" dirty="0">
                <a:solidFill>
                  <a:srgbClr val="ED7D31">
                    <a:lumMod val="10000"/>
                  </a:srgbClr>
                </a:solidFill>
                <a:latin typeface="Calibri" panose="020F0502020204030204"/>
              </a:rPr>
              <a:t>13. Oktober 2025, 18:00 c.t.</a:t>
            </a:r>
            <a:r>
              <a:rPr lang="de-DE" sz="4000" dirty="0">
                <a:solidFill>
                  <a:srgbClr val="ED7D31">
                    <a:lumMod val="10000"/>
                  </a:srgbClr>
                </a:solidFill>
                <a:latin typeface="Calibri" panose="020F0502020204030204"/>
              </a:rPr>
              <a:t> Uhr; online via Zoom. Melden Sie sich </a:t>
            </a:r>
            <a:r>
              <a:rPr lang="de-DE" sz="4000" b="1" dirty="0">
                <a:solidFill>
                  <a:srgbClr val="ED7D31">
                    <a:lumMod val="10000"/>
                  </a:srgbClr>
                </a:solidFill>
                <a:latin typeface="Calibri" panose="020F0502020204030204"/>
              </a:rPr>
              <a:t>hier</a:t>
            </a:r>
            <a:r>
              <a:rPr lang="de-DE" sz="4000" dirty="0">
                <a:solidFill>
                  <a:srgbClr val="ED7D31">
                    <a:lumMod val="10000"/>
                  </a:srgbClr>
                </a:solidFill>
                <a:latin typeface="Calibri" panose="020F0502020204030204"/>
              </a:rPr>
              <a:t> an: </a:t>
            </a:r>
          </a:p>
          <a:p>
            <a:endParaRPr lang="de-DE" sz="4000" dirty="0" err="1">
              <a:solidFill>
                <a:srgbClr val="44546A">
                  <a:lumMod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64" name="Grafik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371" y="9666312"/>
            <a:ext cx="3397792" cy="3397792"/>
          </a:xfrm>
          <a:prstGeom prst="rect">
            <a:avLst/>
          </a:prstGeom>
          <a:effectLst>
            <a:outerShdw blurRad="101600" dist="63500" dir="2700000" algn="tl" rotWithShape="0">
              <a:srgbClr val="52BBE8">
                <a:alpha val="40000"/>
              </a:srgbClr>
            </a:outerShdw>
          </a:effectLst>
        </p:spPr>
      </p:pic>
      <p:sp>
        <p:nvSpPr>
          <p:cNvPr id="70" name="Textfeld 69"/>
          <p:cNvSpPr txBox="1"/>
          <p:nvPr/>
        </p:nvSpPr>
        <p:spPr>
          <a:xfrm>
            <a:off x="12937748" y="10320740"/>
            <a:ext cx="916568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prstClr val="black"/>
                </a:solidFill>
                <a:latin typeface="Arial Narrow" panose="020B0606020202030204" pitchFamily="34" charset="0"/>
              </a:rPr>
              <a:t>Weitere Informationen unter: </a:t>
            </a:r>
            <a:br>
              <a:rPr lang="de-DE" sz="3600" b="1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de-DE" sz="3600" b="1" dirty="0">
                <a:solidFill>
                  <a:prstClr val="black"/>
                </a:solidFill>
                <a:latin typeface="Arial Narrow" panose="020B0606020202030204" pitchFamily="34" charset="0"/>
                <a:hlinkClick r:id="rId8"/>
              </a:rPr>
              <a:t>www.abl.uni-frankfurt.de/medienzertifikat</a:t>
            </a:r>
            <a:endParaRPr lang="de-DE" sz="3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de-DE" dirty="0"/>
              <a:t> </a:t>
            </a:r>
            <a:endParaRPr lang="de-DE" sz="3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de-DE" sz="3600" b="1" dirty="0">
                <a:solidFill>
                  <a:prstClr val="black"/>
                </a:solidFill>
                <a:latin typeface="Arial Narrow" panose="020B0606020202030204" pitchFamily="34" charset="0"/>
              </a:rPr>
              <a:t>Kontakt: abl.digital@uni-frankfurt.de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54F3503-806D-5C50-5DE8-E868E22AB3FA}"/>
              </a:ext>
            </a:extLst>
          </p:cNvPr>
          <p:cNvSpPr/>
          <p:nvPr/>
        </p:nvSpPr>
        <p:spPr bwMode="auto">
          <a:xfrm>
            <a:off x="3033246" y="3597663"/>
            <a:ext cx="5760000" cy="5760000"/>
          </a:xfrm>
          <a:prstGeom prst="rect">
            <a:avLst/>
          </a:prstGeom>
          <a:solidFill>
            <a:schemeClr val="tx2"/>
          </a:solidFill>
          <a:ln w="50800" cap="flat" cmpd="sng" algn="ctr">
            <a:noFill/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/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72DCAE7-10C2-1396-C043-E6BDD61B91EC}"/>
              </a:ext>
            </a:extLst>
          </p:cNvPr>
          <p:cNvSpPr txBox="1"/>
          <p:nvPr/>
        </p:nvSpPr>
        <p:spPr>
          <a:xfrm>
            <a:off x="3516046" y="4070197"/>
            <a:ext cx="496855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800" b="1" dirty="0">
                <a:solidFill>
                  <a:schemeClr val="bg1"/>
                </a:solidFill>
                <a:latin typeface="+mn-lt"/>
              </a:rPr>
              <a:t>ONLINE</a:t>
            </a:r>
            <a:r>
              <a:rPr lang="de-DE" sz="4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</a:p>
          <a:p>
            <a:pPr algn="r"/>
            <a:r>
              <a:rPr lang="de-DE" sz="4800" b="1" dirty="0">
                <a:solidFill>
                  <a:schemeClr val="bg1"/>
                </a:solidFill>
                <a:latin typeface="+mn-lt"/>
              </a:rPr>
              <a:t>VORLESUNG</a:t>
            </a:r>
          </a:p>
          <a:p>
            <a:pPr algn="r"/>
            <a:endParaRPr lang="de-DE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r"/>
            <a:r>
              <a:rPr lang="de-DE" sz="3600" dirty="0">
                <a:solidFill>
                  <a:schemeClr val="bg1"/>
                </a:solidFill>
                <a:latin typeface="+mn-lt"/>
              </a:rPr>
              <a:t>Sie hören Expert*innen, die Lernszenarien mit digitalen Medien vorstellen und über ihre Erfahrungen berichten.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9822A73-8E45-B15D-DCE3-0FB3095C8F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603" y="3801033"/>
            <a:ext cx="1798827" cy="1800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E88FD1D-934E-DA68-5904-D9723FFE4759}"/>
              </a:ext>
            </a:extLst>
          </p:cNvPr>
          <p:cNvSpPr/>
          <p:nvPr/>
        </p:nvSpPr>
        <p:spPr bwMode="auto">
          <a:xfrm>
            <a:off x="9168657" y="3602271"/>
            <a:ext cx="5760000" cy="5760000"/>
          </a:xfrm>
          <a:prstGeom prst="rect">
            <a:avLst/>
          </a:prstGeom>
          <a:solidFill>
            <a:srgbClr val="52BBE8"/>
          </a:solidFill>
          <a:ln w="50800" cap="flat" cmpd="sng" algn="ctr">
            <a:noFill/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/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E07A97E-0458-19ED-5CFF-6F31E29DC128}"/>
              </a:ext>
            </a:extLst>
          </p:cNvPr>
          <p:cNvSpPr txBox="1"/>
          <p:nvPr/>
        </p:nvSpPr>
        <p:spPr>
          <a:xfrm>
            <a:off x="8962365" y="3667881"/>
            <a:ext cx="565523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</a:p>
          <a:p>
            <a:pPr algn="r"/>
            <a:r>
              <a:rPr lang="de-DE" sz="4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TUTORIUM</a:t>
            </a:r>
          </a:p>
          <a:p>
            <a:pPr algn="ctr"/>
            <a:endParaRPr lang="de-DE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r"/>
            <a:r>
              <a:rPr lang="de-DE" sz="3600" dirty="0">
                <a:solidFill>
                  <a:schemeClr val="bg1"/>
                </a:solidFill>
                <a:latin typeface="+mn-lt"/>
              </a:rPr>
              <a:t>Sie erlernen den </a:t>
            </a:r>
            <a:br>
              <a:rPr lang="de-DE" sz="3600" dirty="0">
                <a:solidFill>
                  <a:schemeClr val="bg1"/>
                </a:solidFill>
                <a:latin typeface="+mn-lt"/>
              </a:rPr>
            </a:br>
            <a:r>
              <a:rPr lang="de-DE" sz="3600" dirty="0">
                <a:solidFill>
                  <a:schemeClr val="bg1"/>
                </a:solidFill>
                <a:latin typeface="+mn-lt"/>
              </a:rPr>
              <a:t>Umgang mit verschiedenen Programmen und erstellen praxisnah und handlungsorientiert ein eigenes Medienwerkstück.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9E65E56-0FDA-206C-605A-33214FCEB4FC}"/>
              </a:ext>
            </a:extLst>
          </p:cNvPr>
          <p:cNvSpPr/>
          <p:nvPr/>
        </p:nvSpPr>
        <p:spPr bwMode="auto">
          <a:xfrm>
            <a:off x="15375367" y="3602271"/>
            <a:ext cx="5760000" cy="5760000"/>
          </a:xfrm>
          <a:prstGeom prst="rect">
            <a:avLst/>
          </a:prstGeom>
          <a:solidFill>
            <a:srgbClr val="DC6B16"/>
          </a:solidFill>
          <a:ln w="50800" cap="flat" cmpd="sng" algn="ctr">
            <a:noFill/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/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73E27BF-7058-DC04-DEAA-9529F7D79128}"/>
              </a:ext>
            </a:extLst>
          </p:cNvPr>
          <p:cNvSpPr txBox="1"/>
          <p:nvPr/>
        </p:nvSpPr>
        <p:spPr>
          <a:xfrm>
            <a:off x="15947141" y="3746484"/>
            <a:ext cx="4564007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DE" sz="4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</a:p>
          <a:p>
            <a:pPr algn="r"/>
            <a:r>
              <a:rPr lang="de-DE" sz="4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Zertifikat</a:t>
            </a:r>
          </a:p>
          <a:p>
            <a:pPr algn="r"/>
            <a:endParaRPr lang="de-DE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r"/>
            <a:r>
              <a:rPr lang="de-DE" sz="3600" dirty="0">
                <a:solidFill>
                  <a:schemeClr val="bg1"/>
                </a:solidFill>
                <a:latin typeface="+mn-lt"/>
              </a:rPr>
              <a:t>Das abschließende Zertifikat können Sie später Ihren Bewerbungen beilegen.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F394D30-2D49-045A-15D9-FE27E9E1B9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276" y="3775168"/>
            <a:ext cx="1800000" cy="180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82F5668-E09D-A33A-E7A4-AE2241B99F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309" y="3747656"/>
            <a:ext cx="1800000" cy="179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16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FA7D38E6-16E9-7E8B-0FDA-C9C31581F47E}"/>
              </a:ext>
            </a:extLst>
          </p:cNvPr>
          <p:cNvGrpSpPr/>
          <p:nvPr/>
        </p:nvGrpSpPr>
        <p:grpSpPr>
          <a:xfrm>
            <a:off x="1814416" y="2303180"/>
            <a:ext cx="8853585" cy="3909624"/>
            <a:chOff x="1360811" y="3204494"/>
            <a:chExt cx="7427949" cy="3143832"/>
          </a:xfrm>
        </p:grpSpPr>
        <p:grpSp>
          <p:nvGrpSpPr>
            <p:cNvPr id="2" name="Group 2"/>
            <p:cNvGrpSpPr/>
            <p:nvPr/>
          </p:nvGrpSpPr>
          <p:grpSpPr>
            <a:xfrm>
              <a:off x="1360811" y="3204494"/>
              <a:ext cx="7427949" cy="3143832"/>
              <a:chOff x="0" y="0"/>
              <a:chExt cx="1956332" cy="828005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956332" cy="828005"/>
              </a:xfrm>
              <a:custGeom>
                <a:avLst/>
                <a:gdLst/>
                <a:ahLst/>
                <a:cxnLst/>
                <a:rect l="l" t="t" r="r" b="b"/>
                <a:pathLst>
                  <a:path w="1956332" h="828005">
                    <a:moveTo>
                      <a:pt x="53156" y="0"/>
                    </a:moveTo>
                    <a:lnTo>
                      <a:pt x="1903177" y="0"/>
                    </a:lnTo>
                    <a:cubicBezTo>
                      <a:pt x="1932534" y="0"/>
                      <a:pt x="1956332" y="23799"/>
                      <a:pt x="1956332" y="53156"/>
                    </a:cubicBezTo>
                    <a:lnTo>
                      <a:pt x="1956332" y="774849"/>
                    </a:lnTo>
                    <a:cubicBezTo>
                      <a:pt x="1956332" y="804207"/>
                      <a:pt x="1932534" y="828005"/>
                      <a:pt x="1903177" y="828005"/>
                    </a:cubicBezTo>
                    <a:lnTo>
                      <a:pt x="53156" y="828005"/>
                    </a:lnTo>
                    <a:cubicBezTo>
                      <a:pt x="23799" y="828005"/>
                      <a:pt x="0" y="804207"/>
                      <a:pt x="0" y="774849"/>
                    </a:cubicBezTo>
                    <a:lnTo>
                      <a:pt x="0" y="53156"/>
                    </a:lnTo>
                    <a:cubicBezTo>
                      <a:pt x="0" y="23799"/>
                      <a:pt x="23799" y="0"/>
                      <a:pt x="53156" y="0"/>
                    </a:cubicBezTo>
                    <a:close/>
                  </a:path>
                </a:pathLst>
              </a:custGeom>
              <a:solidFill>
                <a:srgbClr val="00618F"/>
              </a:solidFill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24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76200"/>
                <a:ext cx="1956332" cy="904205"/>
              </a:xfrm>
              <a:prstGeom prst="rect">
                <a:avLst/>
              </a:prstGeom>
            </p:spPr>
            <p:txBody>
              <a:bodyPr lIns="67733" tIns="67733" rIns="67733" bIns="67733" rtlCol="0" anchor="ctr"/>
              <a:lstStyle/>
              <a:p>
                <a:pPr algn="ctr" defTabSz="1219170" eaLnBrk="1" fontAlgn="auto" hangingPunct="1">
                  <a:lnSpc>
                    <a:spcPts val="7465"/>
                  </a:lnSpc>
                  <a:spcAft>
                    <a:spcPts val="0"/>
                  </a:spcAft>
                </a:pPr>
                <a:r>
                  <a:rPr lang="en-US" sz="5332" b="1" dirty="0">
                    <a:solidFill>
                      <a:srgbClr val="FFFFFF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   </a:t>
                </a:r>
              </a:p>
              <a:p>
                <a:pPr algn="ctr" defTabSz="1219170" eaLnBrk="1" fontAlgn="auto" hangingPunct="1">
                  <a:lnSpc>
                    <a:spcPts val="7465"/>
                  </a:lnSpc>
                  <a:spcAft>
                    <a:spcPts val="0"/>
                  </a:spcAft>
                </a:pPr>
                <a:endParaRPr lang="en-US" sz="2532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endParaRPr>
              </a:p>
            </p:txBody>
          </p:sp>
        </p:grpSp>
        <p:sp>
          <p:nvSpPr>
            <p:cNvPr id="5" name="Freeform 5"/>
            <p:cNvSpPr/>
            <p:nvPr/>
          </p:nvSpPr>
          <p:spPr>
            <a:xfrm>
              <a:off x="1647138" y="3990242"/>
              <a:ext cx="1923973" cy="1325558"/>
            </a:xfrm>
            <a:custGeom>
              <a:avLst/>
              <a:gdLst/>
              <a:ahLst/>
              <a:cxnLst/>
              <a:rect l="l" t="t" r="r" b="b"/>
              <a:pathLst>
                <a:path w="1923973" h="1325558">
                  <a:moveTo>
                    <a:pt x="0" y="0"/>
                  </a:moveTo>
                  <a:lnTo>
                    <a:pt x="1923974" y="0"/>
                  </a:lnTo>
                  <a:lnTo>
                    <a:pt x="1923974" y="1325558"/>
                  </a:lnTo>
                  <a:lnTo>
                    <a:pt x="0" y="1325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24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4260958" y="7775287"/>
            <a:ext cx="2114471" cy="1403240"/>
          </a:xfrm>
          <a:custGeom>
            <a:avLst/>
            <a:gdLst/>
            <a:ahLst/>
            <a:cxnLst/>
            <a:rect l="l" t="t" r="r" b="b"/>
            <a:pathLst>
              <a:path w="1585853" h="1052430">
                <a:moveTo>
                  <a:pt x="0" y="0"/>
                </a:moveTo>
                <a:lnTo>
                  <a:pt x="1585853" y="0"/>
                </a:lnTo>
                <a:lnTo>
                  <a:pt x="1585853" y="1052430"/>
                </a:lnTo>
                <a:lnTo>
                  <a:pt x="0" y="10524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24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823794" y="7073600"/>
            <a:ext cx="8844207" cy="3848400"/>
            <a:chOff x="0" y="0"/>
            <a:chExt cx="1996471" cy="83157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96471" cy="831576"/>
            </a:xfrm>
            <a:custGeom>
              <a:avLst/>
              <a:gdLst/>
              <a:ahLst/>
              <a:cxnLst/>
              <a:rect l="l" t="t" r="r" b="b"/>
              <a:pathLst>
                <a:path w="1996471" h="831576">
                  <a:moveTo>
                    <a:pt x="52087" y="0"/>
                  </a:moveTo>
                  <a:lnTo>
                    <a:pt x="1944384" y="0"/>
                  </a:lnTo>
                  <a:cubicBezTo>
                    <a:pt x="1958198" y="0"/>
                    <a:pt x="1971447" y="5488"/>
                    <a:pt x="1981215" y="15256"/>
                  </a:cubicBezTo>
                  <a:cubicBezTo>
                    <a:pt x="1990983" y="25024"/>
                    <a:pt x="1996471" y="38273"/>
                    <a:pt x="1996471" y="52087"/>
                  </a:cubicBezTo>
                  <a:lnTo>
                    <a:pt x="1996471" y="779489"/>
                  </a:lnTo>
                  <a:cubicBezTo>
                    <a:pt x="1996471" y="808256"/>
                    <a:pt x="1973150" y="831576"/>
                    <a:pt x="1944384" y="831576"/>
                  </a:cubicBezTo>
                  <a:lnTo>
                    <a:pt x="52087" y="831576"/>
                  </a:lnTo>
                  <a:cubicBezTo>
                    <a:pt x="38273" y="831576"/>
                    <a:pt x="25024" y="826088"/>
                    <a:pt x="15256" y="816320"/>
                  </a:cubicBezTo>
                  <a:cubicBezTo>
                    <a:pt x="5488" y="806552"/>
                    <a:pt x="0" y="793303"/>
                    <a:pt x="0" y="779489"/>
                  </a:cubicBezTo>
                  <a:lnTo>
                    <a:pt x="0" y="52087"/>
                  </a:lnTo>
                  <a:cubicBezTo>
                    <a:pt x="0" y="38273"/>
                    <a:pt x="5488" y="25024"/>
                    <a:pt x="15256" y="15256"/>
                  </a:cubicBezTo>
                  <a:cubicBezTo>
                    <a:pt x="25024" y="5488"/>
                    <a:pt x="38273" y="0"/>
                    <a:pt x="52087" y="0"/>
                  </a:cubicBez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24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1996471" cy="907776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 algn="ctr" defTabSz="1219170" eaLnBrk="1" fontAlgn="auto" hangingPunct="1">
                <a:lnSpc>
                  <a:spcPts val="7465"/>
                </a:lnSpc>
                <a:spcAft>
                  <a:spcPts val="0"/>
                </a:spcAft>
              </a:pPr>
              <a:r>
                <a:rPr lang="en-US" sz="5332" b="1" dirty="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</a:t>
              </a:r>
            </a:p>
            <a:p>
              <a:pPr algn="just" defTabSz="1219170" eaLnBrk="1" fontAlgn="auto" hangingPunct="1">
                <a:lnSpc>
                  <a:spcPts val="3545"/>
                </a:lnSpc>
                <a:spcAft>
                  <a:spcPts val="0"/>
                </a:spcAft>
              </a:pPr>
              <a:endParaRPr lang="en-US" sz="2532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172896" y="2326949"/>
            <a:ext cx="8639104" cy="4022111"/>
            <a:chOff x="0" y="0"/>
            <a:chExt cx="1956332" cy="8362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56332" cy="836293"/>
            </a:xfrm>
            <a:custGeom>
              <a:avLst/>
              <a:gdLst/>
              <a:ahLst/>
              <a:cxnLst/>
              <a:rect l="l" t="t" r="r" b="b"/>
              <a:pathLst>
                <a:path w="1956332" h="836293">
                  <a:moveTo>
                    <a:pt x="53156" y="0"/>
                  </a:moveTo>
                  <a:lnTo>
                    <a:pt x="1903177" y="0"/>
                  </a:lnTo>
                  <a:cubicBezTo>
                    <a:pt x="1932534" y="0"/>
                    <a:pt x="1956332" y="23799"/>
                    <a:pt x="1956332" y="53156"/>
                  </a:cubicBezTo>
                  <a:lnTo>
                    <a:pt x="1956332" y="783137"/>
                  </a:lnTo>
                  <a:cubicBezTo>
                    <a:pt x="1956332" y="812494"/>
                    <a:pt x="1932534" y="836293"/>
                    <a:pt x="1903177" y="836293"/>
                  </a:cubicBezTo>
                  <a:lnTo>
                    <a:pt x="53156" y="836293"/>
                  </a:lnTo>
                  <a:cubicBezTo>
                    <a:pt x="23799" y="836293"/>
                    <a:pt x="0" y="812494"/>
                    <a:pt x="0" y="783137"/>
                  </a:cubicBezTo>
                  <a:lnTo>
                    <a:pt x="0" y="53156"/>
                  </a:lnTo>
                  <a:cubicBezTo>
                    <a:pt x="0" y="23799"/>
                    <a:pt x="23799" y="0"/>
                    <a:pt x="53156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24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5310"/>
              <a:ext cx="1956332" cy="803472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 algn="ctr" defTabSz="1219170" eaLnBrk="1" fontAlgn="auto" hangingPunct="1">
                <a:lnSpc>
                  <a:spcPts val="7465"/>
                </a:lnSpc>
                <a:spcAft>
                  <a:spcPts val="0"/>
                </a:spcAft>
              </a:pPr>
              <a:endParaRPr lang="en-US" sz="5332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  <a:p>
              <a:pPr algn="ctr" defTabSz="1219170" eaLnBrk="1" fontAlgn="auto" hangingPunct="1">
                <a:lnSpc>
                  <a:spcPts val="7465"/>
                </a:lnSpc>
                <a:spcAft>
                  <a:spcPts val="0"/>
                </a:spcAft>
              </a:pPr>
              <a:r>
                <a:rPr lang="en-US" sz="5332" b="1" dirty="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</a:t>
              </a:r>
              <a:endParaRPr lang="en-US" sz="2532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11597470" y="3194744"/>
            <a:ext cx="1129741" cy="1129741"/>
          </a:xfrm>
          <a:custGeom>
            <a:avLst/>
            <a:gdLst/>
            <a:ahLst/>
            <a:cxnLst/>
            <a:rect l="l" t="t" r="r" b="b"/>
            <a:pathLst>
              <a:path w="847306" h="847306">
                <a:moveTo>
                  <a:pt x="0" y="0"/>
                </a:moveTo>
                <a:lnTo>
                  <a:pt x="847306" y="0"/>
                </a:lnTo>
                <a:lnTo>
                  <a:pt x="847306" y="847306"/>
                </a:lnTo>
                <a:lnTo>
                  <a:pt x="0" y="8473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24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1597469" y="4592400"/>
            <a:ext cx="1696307" cy="1051709"/>
          </a:xfrm>
          <a:custGeom>
            <a:avLst/>
            <a:gdLst/>
            <a:ahLst/>
            <a:cxnLst/>
            <a:rect l="l" t="t" r="r" b="b"/>
            <a:pathLst>
              <a:path w="1272230" h="788782">
                <a:moveTo>
                  <a:pt x="0" y="0"/>
                </a:moveTo>
                <a:lnTo>
                  <a:pt x="1272230" y="0"/>
                </a:lnTo>
                <a:lnTo>
                  <a:pt x="1272230" y="788782"/>
                </a:lnTo>
                <a:lnTo>
                  <a:pt x="0" y="7887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24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3335022" y="3275063"/>
            <a:ext cx="1115356" cy="1485341"/>
          </a:xfrm>
          <a:custGeom>
            <a:avLst/>
            <a:gdLst/>
            <a:ahLst/>
            <a:cxnLst/>
            <a:rect l="l" t="t" r="r" b="b"/>
            <a:pathLst>
              <a:path w="836517" h="1114006">
                <a:moveTo>
                  <a:pt x="0" y="0"/>
                </a:moveTo>
                <a:lnTo>
                  <a:pt x="836517" y="0"/>
                </a:lnTo>
                <a:lnTo>
                  <a:pt x="836517" y="1114006"/>
                </a:lnTo>
                <a:lnTo>
                  <a:pt x="0" y="11140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24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1160800" y="7040070"/>
            <a:ext cx="8651201" cy="3881929"/>
            <a:chOff x="0" y="0"/>
            <a:chExt cx="1956332" cy="83629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56332" cy="836293"/>
            </a:xfrm>
            <a:custGeom>
              <a:avLst/>
              <a:gdLst/>
              <a:ahLst/>
              <a:cxnLst/>
              <a:rect l="l" t="t" r="r" b="b"/>
              <a:pathLst>
                <a:path w="1956332" h="836293">
                  <a:moveTo>
                    <a:pt x="53156" y="0"/>
                  </a:moveTo>
                  <a:lnTo>
                    <a:pt x="1903177" y="0"/>
                  </a:lnTo>
                  <a:cubicBezTo>
                    <a:pt x="1932534" y="0"/>
                    <a:pt x="1956332" y="23799"/>
                    <a:pt x="1956332" y="53156"/>
                  </a:cubicBezTo>
                  <a:lnTo>
                    <a:pt x="1956332" y="783137"/>
                  </a:lnTo>
                  <a:cubicBezTo>
                    <a:pt x="1956332" y="812494"/>
                    <a:pt x="1932534" y="836293"/>
                    <a:pt x="1903177" y="836293"/>
                  </a:cubicBezTo>
                  <a:lnTo>
                    <a:pt x="53156" y="836293"/>
                  </a:lnTo>
                  <a:cubicBezTo>
                    <a:pt x="23799" y="836293"/>
                    <a:pt x="0" y="812494"/>
                    <a:pt x="0" y="783137"/>
                  </a:cubicBezTo>
                  <a:lnTo>
                    <a:pt x="0" y="53156"/>
                  </a:lnTo>
                  <a:cubicBezTo>
                    <a:pt x="0" y="23799"/>
                    <a:pt x="23799" y="0"/>
                    <a:pt x="53156" y="0"/>
                  </a:cubicBezTo>
                  <a:close/>
                </a:path>
              </a:pathLst>
            </a:custGeom>
            <a:solidFill>
              <a:srgbClr val="286A6C"/>
            </a:solidFill>
          </p:spPr>
          <p:txBody>
            <a:bodyPr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24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76200"/>
              <a:ext cx="1956332" cy="912493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 algn="ctr" defTabSz="1219170" eaLnBrk="1" fontAlgn="auto" hangingPunct="1">
                <a:lnSpc>
                  <a:spcPts val="7465"/>
                </a:lnSpc>
                <a:spcAft>
                  <a:spcPts val="0"/>
                </a:spcAft>
              </a:pPr>
              <a:r>
                <a:rPr lang="en-US" sz="5332" b="1" dirty="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</a:t>
              </a:r>
            </a:p>
            <a:p>
              <a:pPr algn="ctr" defTabSz="1219170" eaLnBrk="1" fontAlgn="auto" hangingPunct="1">
                <a:lnSpc>
                  <a:spcPts val="7465"/>
                </a:lnSpc>
                <a:spcAft>
                  <a:spcPts val="0"/>
                </a:spcAft>
              </a:pPr>
              <a:endParaRPr lang="en-US" sz="2532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  <p:sp>
        <p:nvSpPr>
          <p:cNvPr id="19" name="Freeform 19"/>
          <p:cNvSpPr/>
          <p:nvPr/>
        </p:nvSpPr>
        <p:spPr>
          <a:xfrm>
            <a:off x="12470532" y="8239337"/>
            <a:ext cx="1723168" cy="2124983"/>
          </a:xfrm>
          <a:custGeom>
            <a:avLst/>
            <a:gdLst/>
            <a:ahLst/>
            <a:cxnLst/>
            <a:rect l="l" t="t" r="r" b="b"/>
            <a:pathLst>
              <a:path w="1292376" h="1593737">
                <a:moveTo>
                  <a:pt x="0" y="0"/>
                </a:moveTo>
                <a:lnTo>
                  <a:pt x="1292375" y="0"/>
                </a:lnTo>
                <a:lnTo>
                  <a:pt x="1292375" y="1593737"/>
                </a:lnTo>
                <a:lnTo>
                  <a:pt x="0" y="159373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24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/>
          <p:cNvSpPr/>
          <p:nvPr/>
        </p:nvSpPr>
        <p:spPr>
          <a:xfrm rot="-1752471">
            <a:off x="11275274" y="7317029"/>
            <a:ext cx="1844361" cy="1351415"/>
          </a:xfrm>
          <a:custGeom>
            <a:avLst/>
            <a:gdLst/>
            <a:ahLst/>
            <a:cxnLst/>
            <a:rect l="l" t="t" r="r" b="b"/>
            <a:pathLst>
              <a:path w="1383271" h="1013561">
                <a:moveTo>
                  <a:pt x="0" y="0"/>
                </a:moveTo>
                <a:lnTo>
                  <a:pt x="1383271" y="0"/>
                </a:lnTo>
                <a:lnTo>
                  <a:pt x="1383271" y="1013560"/>
                </a:lnTo>
                <a:lnTo>
                  <a:pt x="0" y="10135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24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2005430" y="7895969"/>
            <a:ext cx="2831081" cy="2565180"/>
          </a:xfrm>
          <a:custGeom>
            <a:avLst/>
            <a:gdLst/>
            <a:ahLst/>
            <a:cxnLst/>
            <a:rect l="l" t="t" r="r" b="b"/>
            <a:pathLst>
              <a:path w="1853904" h="1778688">
                <a:moveTo>
                  <a:pt x="0" y="0"/>
                </a:moveTo>
                <a:lnTo>
                  <a:pt x="1853904" y="0"/>
                </a:lnTo>
                <a:lnTo>
                  <a:pt x="1853904" y="1778688"/>
                </a:lnTo>
                <a:lnTo>
                  <a:pt x="0" y="177868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24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823793" y="43829"/>
            <a:ext cx="17493536" cy="1510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1219170" eaLnBrk="1" fontAlgn="auto" hangingPunct="1">
              <a:lnSpc>
                <a:spcPts val="12933"/>
              </a:lnSpc>
              <a:spcAft>
                <a:spcPts val="0"/>
              </a:spcAft>
            </a:pPr>
            <a:r>
              <a:rPr lang="en-US" sz="9238" b="1" dirty="0" err="1">
                <a:solidFill>
                  <a:srgbClr val="00618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Digitale</a:t>
            </a:r>
            <a:r>
              <a:rPr lang="en-US" sz="9238" b="1" dirty="0">
                <a:solidFill>
                  <a:srgbClr val="00618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9238" b="1" dirty="0" err="1">
                <a:solidFill>
                  <a:srgbClr val="00618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Basiskompetenzen</a:t>
            </a:r>
            <a:endParaRPr lang="en-US" sz="9238" b="1" dirty="0">
              <a:solidFill>
                <a:srgbClr val="00618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AE8F346-EBB7-FFE8-BE86-B23AB380555E}"/>
              </a:ext>
            </a:extLst>
          </p:cNvPr>
          <p:cNvSpPr txBox="1"/>
          <p:nvPr/>
        </p:nvSpPr>
        <p:spPr>
          <a:xfrm>
            <a:off x="14605205" y="2488823"/>
            <a:ext cx="4789241" cy="3639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lnSpc>
                <a:spcPts val="7465"/>
              </a:lnSpc>
              <a:spcAft>
                <a:spcPts val="0"/>
              </a:spcAft>
            </a:pPr>
            <a:r>
              <a:rPr lang="en-US" sz="48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Modul C</a:t>
            </a:r>
          </a:p>
          <a:p>
            <a:pPr defTabSz="1219170" eaLnBrk="1" fontAlgn="auto" hangingPunct="1">
              <a:spcAft>
                <a:spcPts val="0"/>
              </a:spcAft>
            </a:pPr>
            <a:r>
              <a:rPr lang="en-US" sz="2400" b="1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Grundkurs</a:t>
            </a:r>
            <a:r>
              <a:rPr lang="en-US" sz="2400" b="1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Grundlagen</a:t>
            </a:r>
            <a:r>
              <a:rPr lang="en-US" sz="2400" b="1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zur</a:t>
            </a:r>
            <a:r>
              <a:rPr lang="en-US" sz="2400" b="1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Erstellung</a:t>
            </a:r>
            <a:r>
              <a:rPr lang="en-US" sz="2400" b="1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und </a:t>
            </a:r>
            <a:r>
              <a:rPr lang="en-US" sz="2400" b="1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Nutzung</a:t>
            </a:r>
            <a:r>
              <a:rPr lang="en-US" sz="2400" b="1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digitaler</a:t>
            </a:r>
            <a:r>
              <a:rPr lang="en-US" sz="2400" b="1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Medien</a:t>
            </a:r>
          </a:p>
          <a:p>
            <a:pPr defTabSz="1219170" eaLnBrk="1" fontAlgn="auto" hangingPunct="1">
              <a:spcAft>
                <a:spcPts val="0"/>
              </a:spcAft>
            </a:pP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                                          </a:t>
            </a:r>
          </a:p>
          <a:p>
            <a:pPr defTabSz="1219170" eaLnBrk="1" fontAlgn="auto" hangingPunct="1">
              <a:spcAft>
                <a:spcPts val="0"/>
              </a:spcAft>
            </a:pPr>
            <a:r>
              <a:rPr lang="en-US" sz="2400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Bilderstellung</a:t>
            </a: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und -</a:t>
            </a:r>
            <a:r>
              <a:rPr lang="en-US" sz="2400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nutzung</a:t>
            </a: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</a:t>
            </a:r>
          </a:p>
          <a:p>
            <a:pPr defTabSz="1219170" eaLnBrk="1" fontAlgn="auto" hangingPunct="1">
              <a:spcAft>
                <a:spcPts val="0"/>
              </a:spcAft>
            </a:pP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Audio- und </a:t>
            </a:r>
            <a:r>
              <a:rPr lang="en-US" sz="2400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Videodateien</a:t>
            </a: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erstellen</a:t>
            </a: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und </a:t>
            </a:r>
            <a:r>
              <a:rPr lang="en-US" sz="2400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nutzen</a:t>
            </a: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(...)</a:t>
            </a:r>
            <a:endParaRPr lang="de-DE" sz="2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D1FBBC86-BC1B-B814-F0AC-6E102309E4D7}"/>
              </a:ext>
            </a:extLst>
          </p:cNvPr>
          <p:cNvSpPr txBox="1"/>
          <p:nvPr/>
        </p:nvSpPr>
        <p:spPr>
          <a:xfrm>
            <a:off x="5563086" y="2290939"/>
            <a:ext cx="5597713" cy="3264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lnSpc>
                <a:spcPts val="7465"/>
              </a:lnSpc>
              <a:spcAft>
                <a:spcPts val="0"/>
              </a:spcAft>
            </a:pPr>
            <a:r>
              <a:rPr lang="en-US" sz="48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Modul A</a:t>
            </a:r>
          </a:p>
          <a:p>
            <a:pPr algn="just" defTabSz="1219170" eaLnBrk="1" fontAlgn="auto" hangingPunct="1">
              <a:lnSpc>
                <a:spcPts val="3545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Grundkurs</a:t>
            </a:r>
            <a:r>
              <a:rPr lang="en-US" sz="2400" b="1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Computer &amp; Internet</a:t>
            </a:r>
          </a:p>
          <a:p>
            <a:pPr algn="just" defTabSz="1219170" eaLnBrk="1" fontAlgn="auto" hangingPunct="1">
              <a:lnSpc>
                <a:spcPts val="3545"/>
              </a:lnSpc>
              <a:spcAft>
                <a:spcPts val="0"/>
              </a:spcAft>
            </a:pP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                                                                                      </a:t>
            </a:r>
            <a:r>
              <a:rPr lang="en-US" sz="2400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Datennutzung</a:t>
            </a: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                                          </a:t>
            </a:r>
            <a:r>
              <a:rPr lang="en-US" sz="2400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Textverarbeitung</a:t>
            </a: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                                          </a:t>
            </a:r>
            <a:r>
              <a:rPr lang="en-US" sz="2400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Tabellenkalkulation</a:t>
            </a: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(...)</a:t>
            </a:r>
            <a:endParaRPr lang="de-DE" sz="2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8E04486-1F66-383E-DCB0-5BBCD9528254}"/>
              </a:ext>
            </a:extLst>
          </p:cNvPr>
          <p:cNvSpPr txBox="1"/>
          <p:nvPr/>
        </p:nvSpPr>
        <p:spPr>
          <a:xfrm>
            <a:off x="4978401" y="7046673"/>
            <a:ext cx="5591351" cy="373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lnSpc>
                <a:spcPts val="7465"/>
              </a:lnSpc>
              <a:spcAft>
                <a:spcPts val="0"/>
              </a:spcAft>
            </a:pPr>
            <a:r>
              <a:rPr lang="en-US" sz="48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Modul B </a:t>
            </a:r>
          </a:p>
          <a:p>
            <a:pPr defTabSz="1219170" eaLnBrk="1" fontAlgn="auto" hangingPunct="1">
              <a:lnSpc>
                <a:spcPts val="7465"/>
              </a:lnSpc>
              <a:spcAft>
                <a:spcPts val="0"/>
              </a:spcAft>
            </a:pP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Die </a:t>
            </a:r>
            <a:r>
              <a:rPr lang="en-US" sz="2400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Digitale</a:t>
            </a: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Universität</a:t>
            </a:r>
          </a:p>
          <a:p>
            <a:pPr algn="just" defTabSz="1219170" eaLnBrk="1" fontAlgn="auto" hangingPunct="1">
              <a:lnSpc>
                <a:spcPts val="3545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Eigene</a:t>
            </a: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Medien </a:t>
            </a:r>
            <a:r>
              <a:rPr lang="en-US" sz="2400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erstellen</a:t>
            </a:r>
            <a:endParaRPr lang="en-US" sz="2400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 defTabSz="1219170" eaLnBrk="1" fontAlgn="auto" hangingPunct="1">
              <a:lnSpc>
                <a:spcPts val="3545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Lernplattformen</a:t>
            </a:r>
            <a:endParaRPr lang="en-US" sz="2400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 defTabSz="1219170" eaLnBrk="1" fontAlgn="auto" hangingPunct="1">
              <a:lnSpc>
                <a:spcPts val="3545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rechtliche</a:t>
            </a: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Aspekte</a:t>
            </a: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digitaler</a:t>
            </a: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Medien (...)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2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DC4C5382-F9D0-4D52-1057-7834273774DC}"/>
              </a:ext>
            </a:extLst>
          </p:cNvPr>
          <p:cNvSpPr txBox="1"/>
          <p:nvPr/>
        </p:nvSpPr>
        <p:spPr>
          <a:xfrm>
            <a:off x="14260960" y="7178415"/>
            <a:ext cx="5551041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lnSpc>
                <a:spcPts val="7465"/>
              </a:lnSpc>
              <a:spcAft>
                <a:spcPts val="0"/>
              </a:spcAft>
            </a:pPr>
            <a:r>
              <a:rPr lang="de-DE" sz="48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Modul D</a:t>
            </a:r>
          </a:p>
          <a:p>
            <a:pPr defTabSz="1219170" eaLnBrk="1" fontAlgn="auto" hangingPunct="1">
              <a:lnSpc>
                <a:spcPts val="3545"/>
              </a:lnSpc>
              <a:spcAft>
                <a:spcPts val="0"/>
              </a:spcAft>
            </a:pPr>
            <a:r>
              <a:rPr lang="de-DE" sz="24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Wissenschaftliches Schreiben</a:t>
            </a:r>
            <a:r>
              <a:rPr lang="de-DE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   </a:t>
            </a:r>
          </a:p>
          <a:p>
            <a:pPr algn="ctr" defTabSz="1219170" eaLnBrk="1" fontAlgn="auto" hangingPunct="1">
              <a:lnSpc>
                <a:spcPts val="3545"/>
              </a:lnSpc>
              <a:spcAft>
                <a:spcPts val="0"/>
              </a:spcAft>
            </a:pPr>
            <a:r>
              <a:rPr lang="de-DE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                            </a:t>
            </a:r>
          </a:p>
          <a:p>
            <a:pPr defTabSz="1219170" eaLnBrk="1" fontAlgn="auto" hangingPunct="1">
              <a:lnSpc>
                <a:spcPts val="3545"/>
              </a:lnSpc>
              <a:spcAft>
                <a:spcPts val="0"/>
              </a:spcAft>
            </a:pPr>
            <a:r>
              <a:rPr lang="de-DE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Themenfindung,Literaturrecherche</a:t>
            </a:r>
            <a:r>
              <a:rPr lang="de-DE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,                                                  </a:t>
            </a:r>
            <a:r>
              <a:rPr lang="de-DE" sz="2400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kollaboriatives</a:t>
            </a:r>
            <a:r>
              <a:rPr lang="de-DE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Arbeiten,  (...)</a:t>
            </a:r>
            <a:endParaRPr lang="de-DE" sz="2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ED775C20-0EC2-AE80-A2C4-DB487C25A789}"/>
              </a:ext>
            </a:extLst>
          </p:cNvPr>
          <p:cNvCxnSpPr>
            <a:cxnSpLocks/>
          </p:cNvCxnSpPr>
          <p:nvPr/>
        </p:nvCxnSpPr>
        <p:spPr>
          <a:xfrm>
            <a:off x="1625600" y="12141200"/>
            <a:ext cx="21216931" cy="0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4B3D7108-F0C1-6DEB-A617-DFD0EE842054}"/>
              </a:ext>
            </a:extLst>
          </p:cNvPr>
          <p:cNvSpPr txBox="1"/>
          <p:nvPr/>
        </p:nvSpPr>
        <p:spPr>
          <a:xfrm>
            <a:off x="1625600" y="12428521"/>
            <a:ext cx="169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320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Begleitet </a:t>
            </a:r>
            <a:r>
              <a:rPr lang="de-DE" sz="3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durch das Writing Fellow Programm: Feedback zu eigenen Texten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E86017E-F64E-D8C2-3D06-A3607A87616B}"/>
              </a:ext>
            </a:extLst>
          </p:cNvPr>
          <p:cNvSpPr txBox="1"/>
          <p:nvPr/>
        </p:nvSpPr>
        <p:spPr>
          <a:xfrm>
            <a:off x="19966827" y="2590799"/>
            <a:ext cx="42139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3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Anmeldung über </a:t>
            </a:r>
            <a:r>
              <a:rPr lang="de-DE" sz="3200" dirty="0" err="1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moodle</a:t>
            </a:r>
            <a:r>
              <a:rPr lang="de-DE" sz="3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unter: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3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https://tinygu.de/Xhj2O</a:t>
            </a:r>
            <a:r>
              <a:rPr lang="de-DE" sz="3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de-DE" sz="320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oder :</a:t>
            </a:r>
            <a:endParaRPr lang="de-DE" sz="3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2" name="Rectangle 1">
            <a:extLst>
              <a:ext uri="{FF2B5EF4-FFF2-40B4-BE49-F238E27FC236}">
                <a16:creationId xmlns:a16="http://schemas.microsoft.com/office/drawing/2014/main" id="{6759A1E8-1CDB-C2E2-CE89-EE35C4078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24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5859781B-B3F0-E890-9C3A-448FB137E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1" y="-430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24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D9EE0F10-C087-C323-CCBE-ACA5E610A4E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5" t="34707" r="27058" b="33950"/>
          <a:stretch>
            <a:fillRect/>
          </a:stretch>
        </p:blipFill>
        <p:spPr>
          <a:xfrm>
            <a:off x="19844392" y="5618729"/>
            <a:ext cx="4293629" cy="42990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DBB6F-6018-6407-3231-82E9F351B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E377CC21-A233-C3FE-1836-59AB02B3B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pPr algn="ctr"/>
            <a:r>
              <a:rPr lang="de-DE" sz="60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de-DE" sz="6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Media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CF146A5-D3BC-48DB-DD5D-7881FCA3A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0272" y="3833664"/>
            <a:ext cx="4657120" cy="465712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A7CD041-ADD3-1274-4BD0-BC4339FF91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83" t="17698" r="23917"/>
          <a:stretch/>
        </p:blipFill>
        <p:spPr>
          <a:xfrm>
            <a:off x="17124548" y="6162770"/>
            <a:ext cx="4657120" cy="4968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 descr="Instagram's Brand Refresh | About Instagram">
            <a:extLst>
              <a:ext uri="{FF2B5EF4-FFF2-40B4-BE49-F238E27FC236}">
                <a16:creationId xmlns:a16="http://schemas.microsoft.com/office/drawing/2014/main" id="{779360E1-71F7-804E-1287-E79031319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4085" y="4364224"/>
            <a:ext cx="1221238" cy="122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FBEE674-28FC-DF72-2F45-D6FBD26D5A5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894857" y="2970213"/>
            <a:ext cx="11161240" cy="9848850"/>
          </a:xfrm>
        </p:spPr>
        <p:txBody>
          <a:bodyPr/>
          <a:lstStyle/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Folgt der Akademie für Bildungsforschung und Lehrkräftebildung auf Instagram (@ablunifrankfurt)!</a:t>
            </a:r>
          </a:p>
          <a:p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Informationen und Updates rund um das Lehramtsstudium an der Goethe-Uni</a:t>
            </a:r>
            <a:b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Erinnerungen an Anmeldefristen</a:t>
            </a:r>
          </a:p>
          <a:p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Veranstaltungsankündigungen</a:t>
            </a:r>
          </a:p>
          <a:p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Stellenausschreibungen</a:t>
            </a:r>
          </a:p>
          <a:p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688289"/>
      </p:ext>
    </p:extLst>
  </p:cSld>
  <p:clrMapOvr>
    <a:masterClrMapping/>
  </p:clrMapOvr>
  <p:transition spd="med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46978B-E0AF-57AB-F545-8BCA7FFCD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3">
            <a:extLst>
              <a:ext uri="{FF2B5EF4-FFF2-40B4-BE49-F238E27FC236}">
                <a16:creationId xmlns:a16="http://schemas.microsoft.com/office/drawing/2014/main" id="{86E22019-1113-D912-115D-30FB9288E884}"/>
              </a:ext>
            </a:extLst>
          </p:cNvPr>
          <p:cNvSpPr/>
          <p:nvPr/>
        </p:nvSpPr>
        <p:spPr bwMode="auto">
          <a:xfrm>
            <a:off x="-8289135" y="2272308"/>
            <a:ext cx="28083120" cy="9171383"/>
          </a:xfrm>
          <a:prstGeom prst="roundRect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43F03ED-CB4C-C22B-B462-DFEB37A4A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696" y="8154144"/>
            <a:ext cx="19938808" cy="4896545"/>
          </a:xfrm>
        </p:spPr>
        <p:txBody>
          <a:bodyPr>
            <a:normAutofit/>
          </a:bodyPr>
          <a:lstStyle/>
          <a:p>
            <a:r>
              <a:rPr lang="de-DE" sz="173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Erstes Semester</a:t>
            </a:r>
          </a:p>
        </p:txBody>
      </p:sp>
    </p:spTree>
    <p:extLst>
      <p:ext uri="{BB962C8B-B14F-4D97-AF65-F5344CB8AC3E}">
        <p14:creationId xmlns:p14="http://schemas.microsoft.com/office/powerpoint/2010/main" val="4238960611"/>
      </p:ext>
    </p:extLst>
  </p:cSld>
  <p:clrMapOvr>
    <a:masterClrMapping/>
  </p:clrMapOvr>
  <p:transition spd="med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chtungspfeil 6"/>
          <p:cNvSpPr/>
          <p:nvPr/>
        </p:nvSpPr>
        <p:spPr>
          <a:xfrm>
            <a:off x="1157104" y="1279381"/>
            <a:ext cx="6525716" cy="10297144"/>
          </a:xfrm>
          <a:prstGeom prst="homePlate">
            <a:avLst/>
          </a:prstGeom>
          <a:solidFill>
            <a:srgbClr val="2E75B6"/>
          </a:solidFill>
          <a:ln>
            <a:solidFill>
              <a:srgbClr val="0061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7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Checkliste</a:t>
            </a:r>
            <a:r>
              <a:rPr kumimoji="0" lang="de-DE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 pitchFamily="18" charset="0"/>
              </a:rPr>
              <a:t> erstes Semester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8141367" y="5530897"/>
            <a:ext cx="7848872" cy="1780398"/>
          </a:xfrm>
          <a:prstGeom prst="roundRect">
            <a:avLst/>
          </a:prstGeom>
          <a:solidFill>
            <a:srgbClr val="00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 pitchFamily="18" charset="0"/>
              </a:rPr>
              <a:t>Erstmeldung ZPL abgeben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8127100" y="7632812"/>
            <a:ext cx="7863139" cy="1780398"/>
          </a:xfrm>
          <a:prstGeom prst="roundRect">
            <a:avLst/>
          </a:prstGeom>
          <a:solidFill>
            <a:srgbClr val="00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 pitchFamily="18" charset="0"/>
              </a:rPr>
              <a:t>Anmeldung Grundpraktikum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8141367" y="3473202"/>
            <a:ext cx="7848872" cy="1780399"/>
          </a:xfrm>
          <a:prstGeom prst="roundRect">
            <a:avLst/>
          </a:prstGeom>
          <a:solidFill>
            <a:srgbClr val="00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 pitchFamily="18" charset="0"/>
              </a:rPr>
              <a:t>Studentische Mailadresse einrichten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8098027" y="1189170"/>
            <a:ext cx="7863138" cy="1780397"/>
          </a:xfrm>
          <a:prstGeom prst="roundRect">
            <a:avLst/>
          </a:prstGeom>
          <a:solidFill>
            <a:srgbClr val="00618F"/>
          </a:solidFill>
          <a:ln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 pitchFamily="18" charset="0"/>
              </a:rPr>
              <a:t>Stundenplan erstellen 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7439472" y="10746432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Georgia" pitchFamily="18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8141367" y="9856233"/>
            <a:ext cx="7863139" cy="1780398"/>
          </a:xfrm>
          <a:prstGeom prst="roundRect">
            <a:avLst/>
          </a:prstGeom>
          <a:solidFill>
            <a:srgbClr val="00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 pitchFamily="18" charset="0"/>
              </a:rPr>
              <a:t>Prüfungsan</a:t>
            </a: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 pitchFamily="18" charset="0"/>
              </a:rPr>
              <a:t>- und –</a:t>
            </a:r>
            <a:r>
              <a:rPr kumimoji="0" lang="de-DE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 pitchFamily="18" charset="0"/>
              </a:rPr>
              <a:t>abmeldung</a:t>
            </a: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 pitchFamily="18" charset="0"/>
              </a:rPr>
              <a:t> durchlesen 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16701182" y="2148385"/>
            <a:ext cx="6730316" cy="1863486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 pitchFamily="18" charset="0"/>
              </a:rPr>
              <a:t>Orientierungsveranstaltungen der Fächer : 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 pitchFamily="18" charset="0"/>
                <a:hlinkClick r:id="rId2"/>
              </a:rPr>
              <a:t>https://main-lehramt.de/fachraeume/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 pitchFamily="18" charset="0"/>
              </a:rPr>
              <a:t> </a:t>
            </a:r>
          </a:p>
        </p:txBody>
      </p:sp>
      <p:pic>
        <p:nvPicPr>
          <p:cNvPr id="6" name="Inhaltsplatzhalter 13">
            <a:extLst>
              <a:ext uri="{FF2B5EF4-FFF2-40B4-BE49-F238E27FC236}">
                <a16:creationId xmlns:a16="http://schemas.microsoft.com/office/drawing/2014/main" id="{F29C47D7-4B9C-4206-58C2-B49F74BC0E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888" y="12186591"/>
            <a:ext cx="246857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0988"/>
      </p:ext>
    </p:extLst>
  </p:cSld>
  <p:clrMapOvr>
    <a:masterClrMapping/>
  </p:clrMapOvr>
  <p:transition spd="med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>
            <a:extLst>
              <a:ext uri="{FF2B5EF4-FFF2-40B4-BE49-F238E27FC236}">
                <a16:creationId xmlns:a16="http://schemas.microsoft.com/office/drawing/2014/main" id="{AB0F20C2-0373-B014-4382-3479E0E66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pPr algn="ctr"/>
            <a:r>
              <a:rPr lang="de-DE" sz="6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Tipps und Tricks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BEB3F-08D9-49EF-B61F-64B0AC4A9AB9}" type="slidenum">
              <a: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 pitchFamily="18" charset="0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 pitchFamily="18" charset="0"/>
            </a:endParaRPr>
          </a:p>
        </p:txBody>
      </p:sp>
      <p:sp>
        <p:nvSpPr>
          <p:cNvPr id="6" name="Rechteck: abgerundete Ecken 5"/>
          <p:cNvSpPr>
            <a:spLocks noChangeAspect="1"/>
          </p:cNvSpPr>
          <p:nvPr/>
        </p:nvSpPr>
        <p:spPr bwMode="auto">
          <a:xfrm>
            <a:off x="3554441" y="2249488"/>
            <a:ext cx="17275118" cy="10283666"/>
          </a:xfrm>
          <a:prstGeom prst="roundRect">
            <a:avLst/>
          </a:prstGeom>
          <a:solidFill>
            <a:srgbClr val="CC6600"/>
          </a:solidFill>
          <a:ln w="25400" cap="flat" cmpd="sng" algn="ctr">
            <a:noFill/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algn="l" defTabSz="18288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 pitchFamily="18" charset="0"/>
              </a:rPr>
              <a:t>benutzen Sie Google zur Suche von Informationen: Sprechzeiten, Personen etc. </a:t>
            </a:r>
          </a:p>
          <a:p>
            <a:pPr marL="571500" marR="0" lvl="0" indent="-571500" algn="l" defTabSz="18288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 pitchFamily="18" charset="0"/>
            </a:endParaRPr>
          </a:p>
          <a:p>
            <a:pPr marL="571500" marR="0" lvl="0" indent="-57150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 pitchFamily="18" charset="0"/>
              </a:rPr>
              <a:t>geben </a:t>
            </a: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 pitchFamily="18" charset="0"/>
              </a:rPr>
              <a:t>Sie sich Zeit </a:t>
            </a: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Wingdings" panose="05000000000000000000" pitchFamily="2" charset="2"/>
              </a:rPr>
              <a:t></a:t>
            </a:r>
            <a:endParaRPr kumimoji="0" lang="de-DE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 pitchFamily="18" charset="0"/>
            </a:endParaRPr>
          </a:p>
          <a:p>
            <a:pPr marL="571500" marR="0" lvl="0" indent="-571500" algn="l" defTabSz="18288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 pitchFamily="18" charset="0"/>
            </a:endParaRPr>
          </a:p>
          <a:p>
            <a:pPr marL="571500" marR="0" lvl="0" indent="-57150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 pitchFamily="18" charset="0"/>
              </a:rPr>
              <a:t>Schreibzentrum: </a:t>
            </a: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https://www.starkerstart.uni-frankfurt.de/82720027/PortalStartPage_82720027</a:t>
            </a:r>
            <a:endParaRPr kumimoji="0" lang="de-DE" sz="4000" b="0" i="0" u="none" strike="noStrike" kern="120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 pitchFamily="18" charset="0"/>
            </a:endParaRPr>
          </a:p>
          <a:p>
            <a:pPr marL="571500" marR="0" lvl="0" indent="-57150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 pitchFamily="18" charset="0"/>
            </a:endParaRPr>
          </a:p>
          <a:p>
            <a:pPr marL="571500" marR="0" lvl="0" indent="-57150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 pitchFamily="18" charset="0"/>
              </a:rPr>
              <a:t>Schreiben Sie nette E-Mails mit Betreff, Begrüßungs- und Abschiedsformel </a:t>
            </a:r>
          </a:p>
          <a:p>
            <a:pPr marL="571500" marR="0" lvl="0" indent="-57150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 pitchFamily="18" charset="0"/>
            </a:endParaRPr>
          </a:p>
          <a:p>
            <a:pPr marL="571500" marR="0" lvl="0" indent="-57150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 pitchFamily="18" charset="0"/>
              </a:rPr>
              <a:t>Validierungsautomaten finden Sie in jedem Gebäude der Universität </a:t>
            </a:r>
          </a:p>
          <a:p>
            <a:pPr marL="571500" marR="0" lvl="0" indent="-57150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 pitchFamily="18" charset="0"/>
            </a:endParaRPr>
          </a:p>
          <a:p>
            <a:pPr marL="571500" marR="0" lvl="0" indent="-57150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 pitchFamily="18" charset="0"/>
              </a:rPr>
              <a:t>Veranstaltungen beginnen i. d. R. c.t.: 15 Minuten nach der vollen Stunde und enden 15 Minuten vor der vollen Stunde</a:t>
            </a:r>
          </a:p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rgbClr val="004F8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 pitchFamily="18" charset="0"/>
            </a:endParaRPr>
          </a:p>
        </p:txBody>
      </p:sp>
      <p:pic>
        <p:nvPicPr>
          <p:cNvPr id="18" name="Inhaltsplatzhalter 13">
            <a:extLst>
              <a:ext uri="{FF2B5EF4-FFF2-40B4-BE49-F238E27FC236}">
                <a16:creationId xmlns:a16="http://schemas.microsoft.com/office/drawing/2014/main" id="{3DC33762-D8C0-011F-F5D9-80FCA7A773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888" y="12186591"/>
            <a:ext cx="246857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49801"/>
      </p:ext>
    </p:extLst>
  </p:cSld>
  <p:clrMapOvr>
    <a:masterClrMapping/>
  </p:clrMapOvr>
  <p:transition spd="med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D1E968-B635-6E82-C19F-1CFBBA20F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3">
            <a:extLst>
              <a:ext uri="{FF2B5EF4-FFF2-40B4-BE49-F238E27FC236}">
                <a16:creationId xmlns:a16="http://schemas.microsoft.com/office/drawing/2014/main" id="{307776A7-8AAF-076F-5887-F6A63F939A1F}"/>
              </a:ext>
            </a:extLst>
          </p:cNvPr>
          <p:cNvSpPr/>
          <p:nvPr/>
        </p:nvSpPr>
        <p:spPr bwMode="auto">
          <a:xfrm>
            <a:off x="-8289135" y="2272308"/>
            <a:ext cx="28083120" cy="9171383"/>
          </a:xfrm>
          <a:prstGeom prst="roundRect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3A67AB05-45E0-75D7-02E2-767616ADB6EA}"/>
              </a:ext>
            </a:extLst>
          </p:cNvPr>
          <p:cNvSpPr txBox="1">
            <a:spLocks/>
          </p:cNvSpPr>
          <p:nvPr/>
        </p:nvSpPr>
        <p:spPr>
          <a:xfrm>
            <a:off x="0" y="6065912"/>
            <a:ext cx="17209912" cy="78663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300"/>
              </a:spcBef>
              <a:spcAft>
                <a:spcPct val="0"/>
              </a:spcAft>
              <a:defRPr sz="1800" kern="120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1pPr>
            <a:lvl2pPr marL="417513" indent="-236538" algn="l" rtl="0" eaLnBrk="0" fontAlgn="base" hangingPunct="0">
              <a:spcBef>
                <a:spcPts val="3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687388" indent="-241300" algn="l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955675" indent="-241300" algn="l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227138" indent="-238125" algn="l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ctr" defTabSz="1828800">
              <a:spcBef>
                <a:spcPts val="600"/>
              </a:spcBef>
            </a:pPr>
            <a:r>
              <a:rPr lang="de-DE" sz="16000" dirty="0">
                <a:solidFill>
                  <a:schemeClr val="bg2"/>
                </a:solidFill>
                <a:latin typeface="Calibri" panose="020F0502020204030204"/>
                <a:ea typeface="Gadugi" panose="020B0502040204020203" pitchFamily="34" charset="0"/>
              </a:rPr>
              <a:t> 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0C4DE04-081B-501C-8955-E763A284C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696" y="8154144"/>
            <a:ext cx="19938808" cy="4896545"/>
          </a:xfrm>
        </p:spPr>
        <p:txBody>
          <a:bodyPr>
            <a:normAutofit/>
          </a:bodyPr>
          <a:lstStyle/>
          <a:p>
            <a:r>
              <a:rPr lang="de-DE" sz="173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279634-180C-D6F0-F55B-AA2F4247F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2" y="2867769"/>
            <a:ext cx="5286375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668175"/>
      </p:ext>
    </p:extLst>
  </p:cSld>
  <p:clrMapOvr>
    <a:masterClrMapping/>
  </p:clrMapOvr>
  <p:transition spd="med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F32B1D-D9D1-5A4F-0B48-6B4089147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3">
            <a:extLst>
              <a:ext uri="{FF2B5EF4-FFF2-40B4-BE49-F238E27FC236}">
                <a16:creationId xmlns:a16="http://schemas.microsoft.com/office/drawing/2014/main" id="{82143856-F647-01F4-F588-45AF28216CA7}"/>
              </a:ext>
            </a:extLst>
          </p:cNvPr>
          <p:cNvSpPr/>
          <p:nvPr/>
        </p:nvSpPr>
        <p:spPr bwMode="auto">
          <a:xfrm>
            <a:off x="-8289135" y="2272308"/>
            <a:ext cx="28083120" cy="9171383"/>
          </a:xfrm>
          <a:prstGeom prst="roundRect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056BE305-030E-B32F-1664-42542740D5F0}"/>
              </a:ext>
            </a:extLst>
          </p:cNvPr>
          <p:cNvSpPr txBox="1">
            <a:spLocks/>
          </p:cNvSpPr>
          <p:nvPr/>
        </p:nvSpPr>
        <p:spPr>
          <a:xfrm>
            <a:off x="0" y="6065912"/>
            <a:ext cx="17209912" cy="78663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300"/>
              </a:spcBef>
              <a:spcAft>
                <a:spcPct val="0"/>
              </a:spcAft>
              <a:defRPr sz="1800" kern="120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1pPr>
            <a:lvl2pPr marL="417513" indent="-236538" algn="l" rtl="0" eaLnBrk="0" fontAlgn="base" hangingPunct="0">
              <a:spcBef>
                <a:spcPts val="3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687388" indent="-241300" algn="l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955675" indent="-241300" algn="l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227138" indent="-238125" algn="l" rtl="0" eaLnBrk="0" fontAlgn="base" hangingPunct="0">
              <a:spcBef>
                <a:spcPts val="3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defTabSz="1828800">
              <a:spcBef>
                <a:spcPts val="600"/>
              </a:spcBef>
            </a:pPr>
            <a:endParaRPr lang="de-DE" sz="16000" dirty="0">
              <a:solidFill>
                <a:schemeClr val="bg2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685800" indent="-685800" algn="ctr" defTabSz="1828800">
              <a:spcBef>
                <a:spcPts val="600"/>
              </a:spcBef>
            </a:pPr>
            <a:r>
              <a:rPr lang="de-DE" sz="16000" dirty="0">
                <a:solidFill>
                  <a:schemeClr val="bg2"/>
                </a:solidFill>
                <a:latin typeface="Calibri" panose="020F0502020204030204"/>
                <a:ea typeface="Gadugi" panose="020B0502040204020203" pitchFamily="34" charset="0"/>
              </a:rPr>
              <a:t>  </a:t>
            </a:r>
            <a:r>
              <a:rPr lang="de-DE" sz="16000" dirty="0" err="1">
                <a:solidFill>
                  <a:schemeClr val="bg2"/>
                </a:solidFill>
                <a:latin typeface="Calibri" panose="020F0502020204030204"/>
                <a:ea typeface="Gadugi" panose="020B0502040204020203" pitchFamily="34" charset="0"/>
              </a:rPr>
              <a:t>We</a:t>
            </a:r>
            <a:r>
              <a:rPr lang="de-DE" sz="16000" dirty="0">
                <a:solidFill>
                  <a:schemeClr val="bg2"/>
                </a:solidFill>
                <a:latin typeface="Calibri" panose="020F0502020204030204"/>
                <a:ea typeface="Gadugi" panose="020B0502040204020203" pitchFamily="34" charset="0"/>
              </a:rPr>
              <a:t>       </a:t>
            </a:r>
            <a:r>
              <a:rPr lang="de-DE" sz="16000" dirty="0" err="1">
                <a:solidFill>
                  <a:schemeClr val="bg2"/>
                </a:solidFill>
                <a:latin typeface="Calibri" panose="020F0502020204030204"/>
                <a:ea typeface="Gadugi" panose="020B0502040204020203" pitchFamily="34" charset="0"/>
              </a:rPr>
              <a:t>Erstifragen</a:t>
            </a:r>
            <a:r>
              <a:rPr lang="de-DE" sz="16000" dirty="0">
                <a:solidFill>
                  <a:schemeClr val="bg2"/>
                </a:solidFill>
                <a:latin typeface="Calibri" panose="020F0502020204030204"/>
                <a:ea typeface="Gadugi" panose="020B0502040204020203" pitchFamily="34" charset="0"/>
              </a:rPr>
              <a:t>  </a:t>
            </a:r>
          </a:p>
        </p:txBody>
      </p:sp>
      <p:pic>
        <p:nvPicPr>
          <p:cNvPr id="3" name="Grafik 2" descr="Herz mit einfarbiger Füllung">
            <a:extLst>
              <a:ext uri="{FF2B5EF4-FFF2-40B4-BE49-F238E27FC236}">
                <a16:creationId xmlns:a16="http://schemas.microsoft.com/office/drawing/2014/main" id="{BED4E5C3-3CE5-742B-C7A9-FBF5BBBEE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0015" y="8514184"/>
            <a:ext cx="2655366" cy="2655366"/>
          </a:xfrm>
          <a:prstGeom prst="rect">
            <a:avLst/>
          </a:prstGeom>
        </p:spPr>
      </p:pic>
      <p:sp>
        <p:nvSpPr>
          <p:cNvPr id="5" name="Abgerundetes Rechteck 1">
            <a:extLst>
              <a:ext uri="{FF2B5EF4-FFF2-40B4-BE49-F238E27FC236}">
                <a16:creationId xmlns:a16="http://schemas.microsoft.com/office/drawing/2014/main" id="{B304C699-03E1-7DAC-E805-618D6552864F}"/>
              </a:ext>
            </a:extLst>
          </p:cNvPr>
          <p:cNvSpPr/>
          <p:nvPr/>
        </p:nvSpPr>
        <p:spPr bwMode="auto">
          <a:xfrm>
            <a:off x="454696" y="11826552"/>
            <a:ext cx="6480720" cy="1157764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828800" eaLnBrk="1"/>
            <a:r>
              <a:rPr lang="de-DE" dirty="0">
                <a:solidFill>
                  <a:schemeClr val="bg2"/>
                </a:solidFill>
                <a:latin typeface="Calibri" panose="020F0502020204030204"/>
              </a:rPr>
              <a:t>Martina Ripplinger</a:t>
            </a:r>
          </a:p>
          <a:p>
            <a:pPr defTabSz="1828800" eaLnBrk="1"/>
            <a:r>
              <a:rPr lang="de-DE" dirty="0">
                <a:solidFill>
                  <a:schemeClr val="bg2"/>
                </a:solidFill>
                <a:latin typeface="Calibri" panose="020F0502020204030204"/>
              </a:rPr>
              <a:t>Kontakt: lehramtsstube@uni-frankfurt.de</a:t>
            </a:r>
          </a:p>
        </p:txBody>
      </p:sp>
    </p:spTree>
    <p:extLst>
      <p:ext uri="{BB962C8B-B14F-4D97-AF65-F5344CB8AC3E}">
        <p14:creationId xmlns:p14="http://schemas.microsoft.com/office/powerpoint/2010/main" val="581454717"/>
      </p:ext>
    </p:extLst>
  </p:cSld>
  <p:clrMapOvr>
    <a:masterClrMapping/>
  </p:clrMapOvr>
  <p:transition spd="med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F2014-9DFB-B0F8-7F91-71541E9F7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D18A8F9-8D18-5C34-02B4-AFFF71F8F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3548" y="2446640"/>
            <a:ext cx="8136904" cy="11377264"/>
          </a:xfrm>
        </p:spPr>
        <p:txBody>
          <a:bodyPr/>
          <a:lstStyle/>
          <a:p>
            <a:pPr marL="0" indent="0"/>
            <a:r>
              <a:rPr lang="de-DE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Beratungsangebot</a:t>
            </a:r>
          </a:p>
          <a:p>
            <a:pPr marL="0" indent="0"/>
            <a:r>
              <a:rPr lang="de-DE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Studienaufbau</a:t>
            </a:r>
            <a:endParaRPr lang="de-DE" sz="60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DE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Praxisphasen</a:t>
            </a:r>
          </a:p>
          <a:p>
            <a:pPr marL="0" indent="0" algn="ctr"/>
            <a:r>
              <a:rPr lang="de-DE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--- Große Pause ---</a:t>
            </a:r>
            <a:r>
              <a:rPr lang="de-DE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/>
            <a:r>
              <a:rPr lang="de-DE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Zusatzangebote</a:t>
            </a:r>
          </a:p>
          <a:p>
            <a:pPr marL="0" indent="0"/>
            <a:r>
              <a:rPr lang="de-DE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Erstes Semester</a:t>
            </a:r>
          </a:p>
          <a:p>
            <a:pPr marL="0" indent="0"/>
            <a:r>
              <a:rPr lang="de-DE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Evaluation</a:t>
            </a:r>
          </a:p>
          <a:p>
            <a:pPr marL="0" indent="0"/>
            <a:r>
              <a:rPr lang="de-DE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Ihre Fragen</a:t>
            </a:r>
          </a:p>
          <a:p>
            <a:pPr marL="0" indent="0" algn="ctr">
              <a:lnSpc>
                <a:spcPct val="150000"/>
              </a:lnSpc>
            </a:pPr>
            <a:r>
              <a:rPr lang="de-DE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--- Ende gegen 11:30 --- </a:t>
            </a:r>
          </a:p>
          <a:p>
            <a:pPr marL="0" indent="0"/>
            <a:endParaRPr lang="de-DE" sz="6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Tx/>
              <a:buChar char="-"/>
            </a:pPr>
            <a:endParaRPr lang="de-DE" sz="5400" dirty="0"/>
          </a:p>
          <a:p>
            <a:pPr marL="571500" indent="-571500">
              <a:buFontTx/>
              <a:buChar char="-"/>
            </a:pPr>
            <a:endParaRPr lang="de-DE" sz="5400" dirty="0"/>
          </a:p>
          <a:p>
            <a:pPr marL="571500" indent="-571500">
              <a:buFontTx/>
              <a:buChar char="-"/>
            </a:pPr>
            <a:endParaRPr lang="de-DE" sz="5400" dirty="0"/>
          </a:p>
          <a:p>
            <a:pPr marL="571500" indent="-571500">
              <a:buFontTx/>
              <a:buChar char="-"/>
            </a:pPr>
            <a:endParaRPr lang="de-DE" sz="5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44D538-0EB2-0BCE-8CCF-3360C57899C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42BEB3F-08D9-49EF-B61F-64B0AC4A9AB9}" type="slidenum">
              <a:rPr lang="de-DE" altLang="de-DE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de-DE" altLang="de-DE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lussdiagramm: Verzögerung 12">
            <a:extLst>
              <a:ext uri="{FF2B5EF4-FFF2-40B4-BE49-F238E27FC236}">
                <a16:creationId xmlns:a16="http://schemas.microsoft.com/office/drawing/2014/main" id="{4733AD2F-75C1-9A55-530B-2C482583E502}"/>
              </a:ext>
            </a:extLst>
          </p:cNvPr>
          <p:cNvSpPr/>
          <p:nvPr/>
        </p:nvSpPr>
        <p:spPr bwMode="auto">
          <a:xfrm>
            <a:off x="-2929680" y="1601415"/>
            <a:ext cx="9649072" cy="10513170"/>
          </a:xfrm>
          <a:prstGeom prst="flowChartDelay">
            <a:avLst/>
          </a:prstGeom>
          <a:solidFill>
            <a:schemeClr val="accent6"/>
          </a:solidFill>
          <a:ln w="50800" cap="flat" cmpd="sng" algn="ctr">
            <a:solidFill>
              <a:schemeClr val="accent6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1A03F3A-A49F-4561-22E1-766844A3C895}"/>
              </a:ext>
            </a:extLst>
          </p:cNvPr>
          <p:cNvSpPr txBox="1"/>
          <p:nvPr/>
        </p:nvSpPr>
        <p:spPr>
          <a:xfrm>
            <a:off x="1030760" y="5580727"/>
            <a:ext cx="4464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Heutiger </a:t>
            </a:r>
          </a:p>
          <a:p>
            <a:r>
              <a:rPr lang="de-DE" sz="8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Ablauf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B951CDC-02DC-FAF7-CC53-13C07BBD1D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222" y="12218740"/>
            <a:ext cx="260201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32226"/>
      </p:ext>
    </p:extLst>
  </p:cSld>
  <p:clrMapOvr>
    <a:masterClrMapping/>
  </p:clrMapOvr>
  <p:transition spd="med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3">
            <a:extLst>
              <a:ext uri="{FF2B5EF4-FFF2-40B4-BE49-F238E27FC236}">
                <a16:creationId xmlns:a16="http://schemas.microsoft.com/office/drawing/2014/main" id="{C6F4BC63-A0A0-1EA0-085C-DBE3731B9CD2}"/>
              </a:ext>
            </a:extLst>
          </p:cNvPr>
          <p:cNvSpPr/>
          <p:nvPr/>
        </p:nvSpPr>
        <p:spPr bwMode="auto">
          <a:xfrm>
            <a:off x="-8289135" y="2272308"/>
            <a:ext cx="28083120" cy="9171383"/>
          </a:xfrm>
          <a:prstGeom prst="roundRect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F472592-88B1-BA06-BCAA-FDC049D3F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696" y="8154144"/>
            <a:ext cx="19938808" cy="4896545"/>
          </a:xfrm>
        </p:spPr>
        <p:txBody>
          <a:bodyPr>
            <a:normAutofit/>
          </a:bodyPr>
          <a:lstStyle/>
          <a:p>
            <a:r>
              <a:rPr lang="de-DE" sz="173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Beratungsangebot</a:t>
            </a:r>
          </a:p>
        </p:txBody>
      </p:sp>
    </p:spTree>
    <p:extLst>
      <p:ext uri="{BB962C8B-B14F-4D97-AF65-F5344CB8AC3E}">
        <p14:creationId xmlns:p14="http://schemas.microsoft.com/office/powerpoint/2010/main" val="3592864729"/>
      </p:ext>
    </p:extLst>
  </p:cSld>
  <p:clrMapOvr>
    <a:masterClrMapping/>
  </p:clrMapOvr>
  <p:transition spd="med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63F86-B170-9CBA-D61C-4903C4C3F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50FEF3AD-9232-749F-76F0-A29B36289EAB}"/>
              </a:ext>
            </a:extLst>
          </p:cNvPr>
          <p:cNvSpPr/>
          <p:nvPr/>
        </p:nvSpPr>
        <p:spPr>
          <a:xfrm>
            <a:off x="3170136" y="3182279"/>
            <a:ext cx="5636041" cy="7347828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0B9F5483-EBB7-13B0-234C-3F9FD2440BB8}"/>
              </a:ext>
            </a:extLst>
          </p:cNvPr>
          <p:cNvSpPr/>
          <p:nvPr/>
        </p:nvSpPr>
        <p:spPr>
          <a:xfrm>
            <a:off x="9363905" y="3185591"/>
            <a:ext cx="5656190" cy="7344515"/>
          </a:xfrm>
          <a:prstGeom prst="roundRect">
            <a:avLst/>
          </a:prstGeom>
          <a:solidFill>
            <a:srgbClr val="99CCFF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0F9B498-E72E-1874-1044-A6775EAF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105" y="244769"/>
            <a:ext cx="18873787" cy="1439863"/>
          </a:xfrm>
        </p:spPr>
        <p:txBody>
          <a:bodyPr/>
          <a:lstStyle/>
          <a:p>
            <a:pPr algn="ctr"/>
            <a:r>
              <a:rPr lang="de-DE" sz="6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Beratungsangebot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38979A-66CD-4CA5-DBF3-C61C04370F3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42BEB3F-08D9-49EF-B61F-64B0AC4A9AB9}" type="slidenum">
              <a:rPr lang="de-DE" altLang="de-DE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de-DE" altLang="de-DE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421DCB4-83ED-1BFE-0DBB-9258C29A8660}"/>
              </a:ext>
            </a:extLst>
          </p:cNvPr>
          <p:cNvSpPr txBox="1">
            <a:spLocks/>
          </p:cNvSpPr>
          <p:nvPr/>
        </p:nvSpPr>
        <p:spPr>
          <a:xfrm>
            <a:off x="4322884" y="233264"/>
            <a:ext cx="13197708" cy="2304256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Arial Narrow" panose="020B060602020203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4F8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4F8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4F8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4F8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defRPr>
            </a:lvl5pPr>
            <a:lvl6pPr marL="457200" algn="l" rtl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4F8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defRPr>
            </a:lvl6pPr>
            <a:lvl7pPr marL="914400" algn="l" rtl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4F8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defRPr>
            </a:lvl7pPr>
            <a:lvl8pPr marL="1371600" algn="l" rtl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4F8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defRPr>
            </a:lvl8pPr>
            <a:lvl9pPr marL="1828800" algn="l" rtl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4F8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defRPr>
            </a:lvl9pPr>
          </a:lstStyle>
          <a:p>
            <a:pPr defTabSz="1828800"/>
            <a:endParaRPr lang="de-DE" sz="4800" dirty="0">
              <a:solidFill>
                <a:srgbClr val="FF7C8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0FFE22D5-92CB-3B00-01AB-15FC2A73DF43}"/>
              </a:ext>
            </a:extLst>
          </p:cNvPr>
          <p:cNvSpPr txBox="1">
            <a:spLocks/>
          </p:cNvSpPr>
          <p:nvPr/>
        </p:nvSpPr>
        <p:spPr bwMode="auto">
          <a:xfrm>
            <a:off x="20328003" y="13320000"/>
            <a:ext cx="691754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j-lt"/>
                <a:ea typeface="Georgia" panose="02040502050405020303" pitchFamily="18" charset="0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9pPr>
          </a:lstStyle>
          <a:p>
            <a:pPr defTabSz="1828800">
              <a:defRPr/>
            </a:pPr>
            <a:fld id="{E42BEB3F-08D9-49EF-B61F-64B0AC4A9AB9}" type="slidenum">
              <a:rPr lang="de-DE" altLang="de-DE" sz="2000">
                <a:solidFill>
                  <a:prstClr val="black"/>
                </a:solidFill>
                <a:latin typeface="Calibri Light" panose="020F0302020204030204"/>
              </a:rPr>
              <a:pPr defTabSz="1828800">
                <a:defRPr/>
              </a:pPr>
              <a:t>5</a:t>
            </a:fld>
            <a:endParaRPr lang="de-DE" altLang="de-DE" sz="20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E739C3-9D10-7642-DB9A-3ADC2E7FB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884" y="3752083"/>
            <a:ext cx="3396796" cy="1368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D6FA246-01EE-EC21-53C5-93F968DDE2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62" y="3608083"/>
            <a:ext cx="3107476" cy="1512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25EAE95-475F-BEFB-B320-DEAEAAF358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222" y="12218740"/>
            <a:ext cx="2602011" cy="612000"/>
          </a:xfrm>
          <a:prstGeom prst="rect">
            <a:avLst/>
          </a:prstGeom>
        </p:spPr>
      </p:pic>
      <p:sp>
        <p:nvSpPr>
          <p:cNvPr id="13" name="Abgerundetes Rechteck 17">
            <a:extLst>
              <a:ext uri="{FF2B5EF4-FFF2-40B4-BE49-F238E27FC236}">
                <a16:creationId xmlns:a16="http://schemas.microsoft.com/office/drawing/2014/main" id="{94861A79-ABC9-D0A5-B6B1-02AF54B60BDB}"/>
              </a:ext>
            </a:extLst>
          </p:cNvPr>
          <p:cNvSpPr/>
          <p:nvPr/>
        </p:nvSpPr>
        <p:spPr>
          <a:xfrm>
            <a:off x="15577823" y="3182279"/>
            <a:ext cx="5656190" cy="734451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6669884-319E-3C48-1C7C-18457DA29D19}"/>
              </a:ext>
            </a:extLst>
          </p:cNvPr>
          <p:cNvSpPr txBox="1"/>
          <p:nvPr/>
        </p:nvSpPr>
        <p:spPr>
          <a:xfrm>
            <a:off x="16601872" y="3673533"/>
            <a:ext cx="3608091" cy="1446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400" dirty="0" err="1">
                <a:solidFill>
                  <a:schemeClr val="tx1"/>
                </a:solidFill>
                <a:latin typeface="+mn-lt"/>
              </a:rPr>
              <a:t>LeOn</a:t>
            </a:r>
            <a:endParaRPr lang="de-DE" sz="44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de-DE" sz="4400" dirty="0">
                <a:solidFill>
                  <a:schemeClr val="tx1"/>
                </a:solidFill>
                <a:latin typeface="+mn-lt"/>
              </a:rPr>
              <a:t>Lehramt Online</a:t>
            </a: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649CA154-84B5-9E45-9666-1467818129F8}"/>
              </a:ext>
            </a:extLst>
          </p:cNvPr>
          <p:cNvSpPr/>
          <p:nvPr/>
        </p:nvSpPr>
        <p:spPr bwMode="auto">
          <a:xfrm>
            <a:off x="15131132" y="8115377"/>
            <a:ext cx="6102881" cy="2656046"/>
          </a:xfrm>
          <a:prstGeom prst="roundRect">
            <a:avLst/>
          </a:prstGeom>
          <a:noFill/>
          <a:ln w="25400" cap="flat" cmpd="sng" algn="ctr">
            <a:noFill/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3600" b="1" dirty="0">
                <a:solidFill>
                  <a:srgbClr val="000000"/>
                </a:solidFill>
                <a:latin typeface="Calibri" panose="020F0502020204030204"/>
              </a:rPr>
              <a:t>     Visuelle Darstellung Ihrer</a:t>
            </a:r>
          </a:p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3600" b="1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    </a:t>
            </a:r>
            <a:r>
              <a:rPr lang="de-DE" sz="3600" b="1" dirty="0">
                <a:solidFill>
                  <a:srgbClr val="000000"/>
                </a:solidFill>
                <a:latin typeface="Calibri" panose="020F0502020204030204"/>
              </a:rPr>
              <a:t> Studienordnungen:</a:t>
            </a:r>
            <a:endParaRPr lang="de-DE" sz="3600" b="1" dirty="0">
              <a:solidFill>
                <a:srgbClr val="000000"/>
              </a:solidFill>
            </a:endParaRPr>
          </a:p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3600" dirty="0">
                <a:solidFill>
                  <a:prstClr val="black">
                    <a:lumMod val="60000"/>
                    <a:lumOff val="40000"/>
                  </a:prstClr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     leon.uni-frankfurt.de </a:t>
            </a:r>
          </a:p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3600" dirty="0">
              <a:solidFill>
                <a:srgbClr val="000000"/>
              </a:solidFill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23" name="Abgerundetes Rechteck 7">
            <a:extLst>
              <a:ext uri="{FF2B5EF4-FFF2-40B4-BE49-F238E27FC236}">
                <a16:creationId xmlns:a16="http://schemas.microsoft.com/office/drawing/2014/main" id="{AB39ACB4-0837-D6C3-C1B7-195E2F70D43E}"/>
              </a:ext>
            </a:extLst>
          </p:cNvPr>
          <p:cNvSpPr/>
          <p:nvPr/>
        </p:nvSpPr>
        <p:spPr bwMode="auto">
          <a:xfrm>
            <a:off x="9140559" y="8115377"/>
            <a:ext cx="6102881" cy="2043113"/>
          </a:xfrm>
          <a:prstGeom prst="roundRect">
            <a:avLst/>
          </a:prstGeom>
          <a:noFill/>
          <a:ln w="25400" cap="flat" cmpd="sng" algn="ctr">
            <a:noFill/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3600" b="1" dirty="0">
                <a:solidFill>
                  <a:srgbClr val="000000"/>
                </a:solidFill>
                <a:latin typeface="Calibri" panose="020F0502020204030204"/>
              </a:rPr>
              <a:t>     Allgemeine Studienberatung Lehramt</a:t>
            </a:r>
            <a:endParaRPr lang="de-DE" sz="3600" b="1" dirty="0">
              <a:solidFill>
                <a:srgbClr val="000000"/>
              </a:solidFill>
            </a:endParaRPr>
          </a:p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3600" dirty="0">
              <a:solidFill>
                <a:srgbClr val="000000"/>
              </a:solidFill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25" name="Abgerundetes Rechteck 7">
            <a:extLst>
              <a:ext uri="{FF2B5EF4-FFF2-40B4-BE49-F238E27FC236}">
                <a16:creationId xmlns:a16="http://schemas.microsoft.com/office/drawing/2014/main" id="{36B5CC76-75FB-CF79-C99F-6B37217A9795}"/>
              </a:ext>
            </a:extLst>
          </p:cNvPr>
          <p:cNvSpPr/>
          <p:nvPr/>
        </p:nvSpPr>
        <p:spPr bwMode="auto">
          <a:xfrm>
            <a:off x="2828125" y="8115377"/>
            <a:ext cx="6102881" cy="2656046"/>
          </a:xfrm>
          <a:prstGeom prst="roundRect">
            <a:avLst/>
          </a:prstGeom>
          <a:noFill/>
          <a:ln w="25400" cap="flat" cmpd="sng" algn="ctr">
            <a:noFill/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3600" b="1" dirty="0">
                <a:solidFill>
                  <a:srgbClr val="000000"/>
                </a:solidFill>
                <a:latin typeface="Calibri" panose="020F0502020204030204"/>
              </a:rPr>
              <a:t>     Plattform für Fragen/FAQ/Stellenmarkt:</a:t>
            </a:r>
            <a:endParaRPr lang="de-DE" sz="3600" b="1" dirty="0">
              <a:solidFill>
                <a:srgbClr val="000000"/>
              </a:solidFill>
            </a:endParaRPr>
          </a:p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3600" dirty="0">
                <a:solidFill>
                  <a:prstClr val="black">
                    <a:lumMod val="60000"/>
                    <a:lumOff val="40000"/>
                  </a:prstClr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     main-lehramt.de</a:t>
            </a:r>
          </a:p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3600" dirty="0">
              <a:solidFill>
                <a:srgbClr val="000000"/>
              </a:solidFill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8E10D1D-C799-B903-BD7A-4CD309106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782" y="5838761"/>
            <a:ext cx="1905000" cy="1905000"/>
          </a:xfrm>
          <a:prstGeom prst="rect">
            <a:avLst/>
          </a:prstGeom>
          <a:noFill/>
          <a:ln w="762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1D8CF13A-E9EF-12B2-3DD6-D04CCB7DB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3417" y="5838761"/>
            <a:ext cx="1905000" cy="1905000"/>
          </a:xfrm>
          <a:prstGeom prst="rect">
            <a:avLst/>
          </a:prstGeom>
          <a:noFill/>
          <a:ln w="762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F7D18DA2-DB06-A363-EED9-1B838FB50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0" y="5905500"/>
            <a:ext cx="1905000" cy="1905000"/>
          </a:xfrm>
          <a:prstGeom prst="rect">
            <a:avLst/>
          </a:prstGeom>
          <a:noFill/>
          <a:ln w="762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320355"/>
      </p:ext>
    </p:extLst>
  </p:cSld>
  <p:clrMapOvr>
    <a:masterClrMapping/>
  </p:clrMapOvr>
  <p:transition spd="med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6734D-7C65-C6C8-5652-5B8A31983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Inhaltsplatzhalter 12">
            <a:extLst>
              <a:ext uri="{FF2B5EF4-FFF2-40B4-BE49-F238E27FC236}">
                <a16:creationId xmlns:a16="http://schemas.microsoft.com/office/drawing/2014/main" id="{3BB301BE-7643-8505-55C0-B4CD0F1466E5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2049304005"/>
              </p:ext>
            </p:extLst>
          </p:nvPr>
        </p:nvGraphicFramePr>
        <p:xfrm>
          <a:off x="1894856" y="2177802"/>
          <a:ext cx="13104837" cy="10296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C623FA8F-1FD4-8860-457C-C7453170E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106" y="165328"/>
            <a:ext cx="18873787" cy="1439863"/>
          </a:xfrm>
        </p:spPr>
        <p:txBody>
          <a:bodyPr anchor="b" anchorCtr="0"/>
          <a:lstStyle/>
          <a:p>
            <a:pPr algn="ctr"/>
            <a:r>
              <a:rPr lang="de-DE" sz="6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Tutorien zur Stundenplanerstellung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10E8B7-2177-A2CD-0089-CCAE2FD9393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42BEB3F-08D9-49EF-B61F-64B0AC4A9AB9}" type="slidenum">
              <a:rPr lang="de-DE" altLang="de-DE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de-DE" altLang="de-DE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65A6AA7-5691-87DB-56CF-DFB43CFD52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222" y="12218740"/>
            <a:ext cx="2602011" cy="612000"/>
          </a:xfrm>
          <a:prstGeom prst="rect">
            <a:avLst/>
          </a:prstGeom>
        </p:spPr>
      </p:pic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95A89FE2-D04A-3188-2034-796B780D09C5}"/>
              </a:ext>
            </a:extLst>
          </p:cNvPr>
          <p:cNvSpPr/>
          <p:nvPr/>
        </p:nvSpPr>
        <p:spPr bwMode="auto">
          <a:xfrm>
            <a:off x="17226300" y="3905672"/>
            <a:ext cx="4967933" cy="6552728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4F8F"/>
            </a:solidFill>
            <a:prstDash val="solid"/>
            <a:bevel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A95E1A7-A338-C13B-D4B8-4BC9635132E5}"/>
              </a:ext>
            </a:extLst>
          </p:cNvPr>
          <p:cNvSpPr txBox="1"/>
          <p:nvPr/>
        </p:nvSpPr>
        <p:spPr>
          <a:xfrm>
            <a:off x="17736616" y="4193704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 zum OLAT-Kurs für die Anmeldung und Folien: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4CD3846-089C-04BB-A782-88C78E22F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725" y="6047948"/>
            <a:ext cx="3718238" cy="371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242122"/>
      </p:ext>
    </p:extLst>
  </p:cSld>
  <p:clrMapOvr>
    <a:masterClrMapping/>
  </p:clrMapOvr>
  <p:transition spd="med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07F384-E4C2-C2FF-9C51-32AEC5FBE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3">
            <a:extLst>
              <a:ext uri="{FF2B5EF4-FFF2-40B4-BE49-F238E27FC236}">
                <a16:creationId xmlns:a16="http://schemas.microsoft.com/office/drawing/2014/main" id="{9679794A-DAFC-A42D-1434-A98AFBB7E03B}"/>
              </a:ext>
            </a:extLst>
          </p:cNvPr>
          <p:cNvSpPr/>
          <p:nvPr/>
        </p:nvSpPr>
        <p:spPr bwMode="auto">
          <a:xfrm>
            <a:off x="-8289135" y="2272308"/>
            <a:ext cx="28083120" cy="9171383"/>
          </a:xfrm>
          <a:prstGeom prst="roundRect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FDCDE45-091D-1671-2A7C-FE94EC099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696" y="8154144"/>
            <a:ext cx="19938808" cy="4896545"/>
          </a:xfrm>
        </p:spPr>
        <p:txBody>
          <a:bodyPr>
            <a:normAutofit/>
          </a:bodyPr>
          <a:lstStyle/>
          <a:p>
            <a:r>
              <a:rPr lang="de-DE" sz="173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Studienaufbau</a:t>
            </a:r>
          </a:p>
        </p:txBody>
      </p:sp>
    </p:spTree>
    <p:extLst>
      <p:ext uri="{BB962C8B-B14F-4D97-AF65-F5344CB8AC3E}">
        <p14:creationId xmlns:p14="http://schemas.microsoft.com/office/powerpoint/2010/main" val="4046119925"/>
      </p:ext>
    </p:extLst>
  </p:cSld>
  <p:clrMapOvr>
    <a:masterClrMapping/>
  </p:clrMapOvr>
  <p:transition spd="med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5CA52-3284-EE91-2D0B-E7FC83EFA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ECEA30-0347-F90F-C6AC-158E2955B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309" y="249768"/>
            <a:ext cx="18873787" cy="1439863"/>
          </a:xfrm>
        </p:spPr>
        <p:txBody>
          <a:bodyPr anchor="b" anchorCtr="0"/>
          <a:lstStyle/>
          <a:p>
            <a:pPr algn="ctr"/>
            <a:br>
              <a:rPr lang="de-DE" sz="6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6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Studienaufbau (Lehramt Grundschule - L1)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B0006A3-56A5-7789-A57B-ABE0FF3EDE3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42BEB3F-08D9-49EF-B61F-64B0AC4A9AB9}" type="slidenum">
              <a:rPr lang="de-DE" altLang="de-DE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de-DE" altLang="de-DE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B80811-1590-D3ED-12B7-05F700D9E5B5}"/>
              </a:ext>
            </a:extLst>
          </p:cNvPr>
          <p:cNvSpPr txBox="1"/>
          <p:nvPr/>
        </p:nvSpPr>
        <p:spPr>
          <a:xfrm>
            <a:off x="4559152" y="2355766"/>
            <a:ext cx="914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4000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Lehramtsstudium Grundschule / L1</a:t>
            </a: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BA0FC578-1819-CA49-81D5-13D134E6821E}"/>
              </a:ext>
            </a:extLst>
          </p:cNvPr>
          <p:cNvSpPr/>
          <p:nvPr/>
        </p:nvSpPr>
        <p:spPr>
          <a:xfrm>
            <a:off x="4322884" y="1889448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49BFFE02-A883-BF4A-5367-4A5F0D427C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222" y="12218740"/>
            <a:ext cx="2602011" cy="612000"/>
          </a:xfrm>
          <a:prstGeom prst="rect">
            <a:avLst/>
          </a:prstGeom>
        </p:spPr>
      </p:pic>
      <p:pic>
        <p:nvPicPr>
          <p:cNvPr id="6146" name="Picture 2" descr="Informationsgrafik zur Studienstruktur für des Lehramt an Gymnasien (L1)">
            <a:extLst>
              <a:ext uri="{FF2B5EF4-FFF2-40B4-BE49-F238E27FC236}">
                <a16:creationId xmlns:a16="http://schemas.microsoft.com/office/drawing/2014/main" id="{4C1D348D-EC21-720D-C198-6C68B4376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096" y="3774665"/>
            <a:ext cx="15334215" cy="738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210C99B8-D01C-B36F-4241-26116DEAAF48}"/>
              </a:ext>
            </a:extLst>
          </p:cNvPr>
          <p:cNvSpPr/>
          <p:nvPr/>
        </p:nvSpPr>
        <p:spPr>
          <a:xfrm>
            <a:off x="166664" y="4049766"/>
            <a:ext cx="5400600" cy="20118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Soziologie, Politikwissenschaft, Psychologie, Erziehungswissenschaft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1E5FBF5-EFB5-F994-44D4-43A086F4CE34}"/>
              </a:ext>
            </a:extLst>
          </p:cNvPr>
          <p:cNvSpPr/>
          <p:nvPr/>
        </p:nvSpPr>
        <p:spPr>
          <a:xfrm>
            <a:off x="2614936" y="10890448"/>
            <a:ext cx="5184576" cy="23762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CP oder ECTS sind die Leistungspunkte (LP), die Du während Deines Studiums erbringen musst. ECTS bedeutet European </a:t>
            </a:r>
            <a:r>
              <a:rPr lang="de-DE" sz="1600" dirty="0" err="1"/>
              <a:t>Credit</a:t>
            </a:r>
            <a:r>
              <a:rPr lang="de-DE" sz="1600" dirty="0"/>
              <a:t> Transfer System und soll die Studierleistungen der Hochschulen untereinander vergleichbarer machen.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CB2F48E-DC66-B529-398E-5266E9690AC6}"/>
              </a:ext>
            </a:extLst>
          </p:cNvPr>
          <p:cNvSpPr/>
          <p:nvPr/>
        </p:nvSpPr>
        <p:spPr>
          <a:xfrm>
            <a:off x="18266555" y="2355766"/>
            <a:ext cx="5590742" cy="21105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Regelstudienzeit: 3,5 Jahre / 7 Semester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E859A88-5017-63A7-FB44-7A9AAC52FEBD}"/>
              </a:ext>
            </a:extLst>
          </p:cNvPr>
          <p:cNvSpPr/>
          <p:nvPr/>
        </p:nvSpPr>
        <p:spPr>
          <a:xfrm>
            <a:off x="16872520" y="6713984"/>
            <a:ext cx="6984777" cy="19442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Grundpraktikum (4 Wochen) und Praxissemester (150 Stunden, min. 3 mal die Woche)</a:t>
            </a:r>
          </a:p>
        </p:txBody>
      </p:sp>
    </p:spTree>
    <p:extLst>
      <p:ext uri="{BB962C8B-B14F-4D97-AF65-F5344CB8AC3E}">
        <p14:creationId xmlns:p14="http://schemas.microsoft.com/office/powerpoint/2010/main" val="31614628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pPr algn="ctr"/>
            <a:r>
              <a:rPr lang="de-DE" sz="6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Studienaufbau (Lehramt Haupt- und Realschule – L2)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Titel der Veranstaltung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42BEB3F-08D9-49EF-B61F-64B0AC4A9AB9}" type="slidenum">
              <a:rPr lang="de-DE" altLang="de-DE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de-DE" altLang="de-DE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4280232" y="2433553"/>
            <a:ext cx="5590742" cy="211053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Regelstudienzeit: 3,5 Jahre / 7 Semester</a:t>
            </a:r>
          </a:p>
        </p:txBody>
      </p:sp>
      <p:pic>
        <p:nvPicPr>
          <p:cNvPr id="7170" name="Picture 2" descr="Informationsgrafik zur Studienstruktur für das Lehramt an Haupt- und Realschulen (L2)">
            <a:extLst>
              <a:ext uri="{FF2B5EF4-FFF2-40B4-BE49-F238E27FC236}">
                <a16:creationId xmlns:a16="http://schemas.microsoft.com/office/drawing/2014/main" id="{CAC73CF9-757E-5D55-7275-8741F871C292}"/>
              </a:ext>
            </a:extLst>
          </p:cNvPr>
          <p:cNvPicPr>
            <a:picLocks noGrp="1" noChangeAspect="1" noChangeArrowheads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850" y="4873502"/>
            <a:ext cx="17266299" cy="472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563061"/>
      </p:ext>
    </p:extLst>
  </p:cSld>
  <p:clrMapOvr>
    <a:masterClrMapping/>
  </p:clrMapOvr>
  <p:transition spd="med">
    <p:push dir="u"/>
  </p:transition>
</p:sld>
</file>

<file path=ppt/theme/theme1.xml><?xml version="1.0" encoding="utf-8"?>
<a:theme xmlns:a="http://schemas.openxmlformats.org/drawingml/2006/main" name="GU-Design">
  <a:themeElements>
    <a:clrScheme name="GU Farben">
      <a:dk1>
        <a:srgbClr val="00618F"/>
      </a:dk1>
      <a:lt1>
        <a:srgbClr val="FFFFFF"/>
      </a:lt1>
      <a:dk2>
        <a:srgbClr val="4D4B46"/>
      </a:dk2>
      <a:lt2>
        <a:srgbClr val="F8F6F5"/>
      </a:lt2>
      <a:accent1>
        <a:srgbClr val="00618F"/>
      </a:accent1>
      <a:accent2>
        <a:srgbClr val="E4E3DD"/>
      </a:accent2>
      <a:accent3>
        <a:srgbClr val="A5AB52"/>
      </a:accent3>
      <a:accent4>
        <a:srgbClr val="4D4B46"/>
      </a:accent4>
      <a:accent5>
        <a:srgbClr val="B3062C"/>
      </a:accent5>
      <a:accent6>
        <a:srgbClr val="C96215"/>
      </a:accent6>
      <a:hlink>
        <a:srgbClr val="48A9DA"/>
      </a:hlink>
      <a:folHlink>
        <a:srgbClr val="00618F"/>
      </a:folHlink>
    </a:clrScheme>
    <a:fontScheme name="Goethe-Schriften">
      <a:majorFont>
        <a:latin typeface="Arial Narrow"/>
        <a:ea typeface="Arial Narrow"/>
        <a:cs typeface="Arial Narrow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50800" cap="flat" cmpd="sng" algn="ctr">
          <a:solidFill>
            <a:srgbClr val="004F8F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91440" rIns="91440" bIns="9144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800" b="0" i="0" u="none" strike="noStrike" cap="none" normalizeH="0" baseline="0" smtClean="0">
            <a:ln>
              <a:noFill/>
            </a:ln>
            <a:solidFill>
              <a:srgbClr val="004F8F"/>
            </a:solidFill>
            <a:effectLst/>
            <a:latin typeface="Georgia" panose="02040502050405020303" pitchFamily="18" charset="0"/>
            <a:ea typeface="Georgia" panose="02040502050405020303" pitchFamily="18" charset="0"/>
            <a:cs typeface="Georgia" panose="02040502050405020303" pitchFamily="18" charset="0"/>
            <a:sym typeface="Georgia" panose="020405020504050203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50800" cap="flat" cmpd="sng" algn="ctr">
          <a:solidFill>
            <a:srgbClr val="004F8F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91440" rIns="91440" bIns="9144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800" b="0" i="0" u="none" strike="noStrike" cap="none" normalizeH="0" baseline="0" smtClean="0">
            <a:ln>
              <a:noFill/>
            </a:ln>
            <a:solidFill>
              <a:srgbClr val="004F8F"/>
            </a:solidFill>
            <a:effectLst/>
            <a:latin typeface="Georgia" panose="02040502050405020303" pitchFamily="18" charset="0"/>
            <a:ea typeface="Georgia" panose="02040502050405020303" pitchFamily="18" charset="0"/>
            <a:cs typeface="Georgia" panose="02040502050405020303" pitchFamily="18" charset="0"/>
            <a:sym typeface="Georgia" panose="02040502050405020303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4400" dirty="0" err="1" smtClean="0">
            <a:solidFill>
              <a:schemeClr val="tx2">
                <a:lumMod val="50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U-Design ohne Goethekopf">
  <a:themeElements>
    <a:clrScheme name="GU Farben">
      <a:dk1>
        <a:srgbClr val="00618F"/>
      </a:dk1>
      <a:lt1>
        <a:srgbClr val="FFFFFF"/>
      </a:lt1>
      <a:dk2>
        <a:srgbClr val="4D4B46"/>
      </a:dk2>
      <a:lt2>
        <a:srgbClr val="F8F6F5"/>
      </a:lt2>
      <a:accent1>
        <a:srgbClr val="00618F"/>
      </a:accent1>
      <a:accent2>
        <a:srgbClr val="E4E3DD"/>
      </a:accent2>
      <a:accent3>
        <a:srgbClr val="A5AB52"/>
      </a:accent3>
      <a:accent4>
        <a:srgbClr val="4D4B46"/>
      </a:accent4>
      <a:accent5>
        <a:srgbClr val="B3062C"/>
      </a:accent5>
      <a:accent6>
        <a:srgbClr val="C96215"/>
      </a:accent6>
      <a:hlink>
        <a:srgbClr val="48A9DA"/>
      </a:hlink>
      <a:folHlink>
        <a:srgbClr val="00618F"/>
      </a:folHlink>
    </a:clrScheme>
    <a:fontScheme name="Goethe-Schriften">
      <a:majorFont>
        <a:latin typeface="Arial Narrow"/>
        <a:ea typeface="Arial Narrow"/>
        <a:cs typeface="Arial Narrow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50800" cap="flat" cmpd="sng" algn="ctr">
          <a:solidFill>
            <a:srgbClr val="004F8F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91440" rIns="91440" bIns="9144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800" b="0" i="0" u="none" strike="noStrike" cap="none" normalizeH="0" baseline="0" smtClean="0">
            <a:ln>
              <a:noFill/>
            </a:ln>
            <a:solidFill>
              <a:srgbClr val="004F8F"/>
            </a:solidFill>
            <a:effectLst/>
            <a:latin typeface="Georgia" panose="02040502050405020303" pitchFamily="18" charset="0"/>
            <a:ea typeface="Georgia" panose="02040502050405020303" pitchFamily="18" charset="0"/>
            <a:cs typeface="Georgia" panose="02040502050405020303" pitchFamily="18" charset="0"/>
            <a:sym typeface="Georgia" panose="020405020504050203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50800" cap="flat" cmpd="sng" algn="ctr">
          <a:solidFill>
            <a:srgbClr val="004F8F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91440" rIns="91440" bIns="9144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800" b="0" i="0" u="none" strike="noStrike" cap="none" normalizeH="0" baseline="0" smtClean="0">
            <a:ln>
              <a:noFill/>
            </a:ln>
            <a:solidFill>
              <a:srgbClr val="004F8F"/>
            </a:solidFill>
            <a:effectLst/>
            <a:latin typeface="Georgia" panose="02040502050405020303" pitchFamily="18" charset="0"/>
            <a:ea typeface="Georgia" panose="02040502050405020303" pitchFamily="18" charset="0"/>
            <a:cs typeface="Georgia" panose="02040502050405020303" pitchFamily="18" charset="0"/>
            <a:sym typeface="Georgia" panose="02040502050405020303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4400" dirty="0" err="1" smtClean="0">
            <a:solidFill>
              <a:schemeClr val="tx2">
                <a:lumMod val="50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4.xml><?xml version="1.0" encoding="utf-8"?>
<a:theme xmlns:a="http://schemas.openxmlformats.org/drawingml/2006/main" name="GU Design">
  <a:themeElements>
    <a:clrScheme name="GU Farben">
      <a:dk1>
        <a:srgbClr val="00618F"/>
      </a:dk1>
      <a:lt1>
        <a:srgbClr val="FFFFFF"/>
      </a:lt1>
      <a:dk2>
        <a:srgbClr val="4D4B46"/>
      </a:dk2>
      <a:lt2>
        <a:srgbClr val="F8F6F5"/>
      </a:lt2>
      <a:accent1>
        <a:srgbClr val="00618F"/>
      </a:accent1>
      <a:accent2>
        <a:srgbClr val="E4E3DD"/>
      </a:accent2>
      <a:accent3>
        <a:srgbClr val="A5AB52"/>
      </a:accent3>
      <a:accent4>
        <a:srgbClr val="4D4B46"/>
      </a:accent4>
      <a:accent5>
        <a:srgbClr val="B3062C"/>
      </a:accent5>
      <a:accent6>
        <a:srgbClr val="C96215"/>
      </a:accent6>
      <a:hlink>
        <a:srgbClr val="48A9DA"/>
      </a:hlink>
      <a:folHlink>
        <a:srgbClr val="00618F"/>
      </a:folHlink>
    </a:clrScheme>
    <a:fontScheme name="Benutzerdefiniert 1">
      <a:majorFont>
        <a:latin typeface="Arial Narrow"/>
        <a:ea typeface="Arial Narrow"/>
        <a:cs typeface="Arial Narrow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4F8F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rgbClr val="004F8F"/>
            </a:solidFill>
            <a:effectLst/>
            <a:latin typeface="Georgia" panose="02040502050405020303" pitchFamily="18" charset="0"/>
            <a:ea typeface="Georgia" panose="02040502050405020303" pitchFamily="18" charset="0"/>
            <a:cs typeface="Georgia" panose="02040502050405020303" pitchFamily="18" charset="0"/>
            <a:sym typeface="Georgia" panose="020405020504050203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4F8F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rgbClr val="004F8F"/>
            </a:solidFill>
            <a:effectLst/>
            <a:latin typeface="Georgia" panose="02040502050405020303" pitchFamily="18" charset="0"/>
            <a:ea typeface="Georgia" panose="02040502050405020303" pitchFamily="18" charset="0"/>
            <a:cs typeface="Georgia" panose="02040502050405020303" pitchFamily="18" charset="0"/>
            <a:sym typeface="Georgia" panose="02040502050405020303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000000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GU Design ohne Fußleist">
  <a:themeElements>
    <a:clrScheme name="GU Design">
      <a:dk1>
        <a:srgbClr val="004F8F"/>
      </a:dk1>
      <a:lt1>
        <a:srgbClr val="FFFFFF"/>
      </a:lt1>
      <a:dk2>
        <a:srgbClr val="4D4B46"/>
      </a:dk2>
      <a:lt2>
        <a:srgbClr val="F8F6F5"/>
      </a:lt2>
      <a:accent1>
        <a:srgbClr val="004F8F"/>
      </a:accent1>
      <a:accent2>
        <a:srgbClr val="E4E3DD"/>
      </a:accent2>
      <a:accent3>
        <a:srgbClr val="A5AB52"/>
      </a:accent3>
      <a:accent4>
        <a:srgbClr val="4D4B46"/>
      </a:accent4>
      <a:accent5>
        <a:srgbClr val="B3062C"/>
      </a:accent5>
      <a:accent6>
        <a:srgbClr val="C96215"/>
      </a:accent6>
      <a:hlink>
        <a:srgbClr val="48A9DA"/>
      </a:hlink>
      <a:folHlink>
        <a:srgbClr val="004F8F"/>
      </a:folHlink>
    </a:clrScheme>
    <a:fontScheme name="Benutzerdefiniert 1">
      <a:majorFont>
        <a:latin typeface="Arial Narrow"/>
        <a:ea typeface="Arial Narrow"/>
        <a:cs typeface="Arial Narrow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4F8F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rgbClr val="004F8F"/>
            </a:solidFill>
            <a:effectLst/>
            <a:latin typeface="Georgia" panose="02040502050405020303" pitchFamily="18" charset="0"/>
            <a:ea typeface="Georgia" panose="02040502050405020303" pitchFamily="18" charset="0"/>
            <a:cs typeface="Georgia" panose="02040502050405020303" pitchFamily="18" charset="0"/>
            <a:sym typeface="Georgia" panose="020405020504050203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4F8F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rgbClr val="004F8F"/>
            </a:solidFill>
            <a:effectLst/>
            <a:latin typeface="Georgia" panose="02040502050405020303" pitchFamily="18" charset="0"/>
            <a:ea typeface="Georgia" panose="02040502050405020303" pitchFamily="18" charset="0"/>
            <a:cs typeface="Georgia" panose="02040502050405020303" pitchFamily="18" charset="0"/>
            <a:sym typeface="Georgia" panose="02040502050405020303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000000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1_GU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F8F"/>
      </a:accent1>
      <a:accent2>
        <a:srgbClr val="E4E3DD"/>
      </a:accent2>
      <a:accent3>
        <a:srgbClr val="FFFFFF"/>
      </a:accent3>
      <a:accent4>
        <a:srgbClr val="000000"/>
      </a:accent4>
      <a:accent5>
        <a:srgbClr val="AAB2C6"/>
      </a:accent5>
      <a:accent6>
        <a:srgbClr val="CFCEC8"/>
      </a:accent6>
      <a:hlink>
        <a:srgbClr val="0000FF"/>
      </a:hlink>
      <a:folHlink>
        <a:srgbClr val="FF00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1421</Words>
  <Application>Microsoft Office PowerPoint</Application>
  <PresentationFormat>Benutzerdefiniert</PresentationFormat>
  <Paragraphs>252</Paragraphs>
  <Slides>29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17</vt:i4>
      </vt:variant>
      <vt:variant>
        <vt:lpstr>Design</vt:lpstr>
      </vt:variant>
      <vt:variant>
        <vt:i4>8</vt:i4>
      </vt:variant>
      <vt:variant>
        <vt:lpstr>Folientitel</vt:lpstr>
      </vt:variant>
      <vt:variant>
        <vt:i4>29</vt:i4>
      </vt:variant>
    </vt:vector>
  </HeadingPairs>
  <TitlesOfParts>
    <vt:vector size="54" baseType="lpstr">
      <vt:lpstr>Aharoni</vt:lpstr>
      <vt:lpstr>Aptos</vt:lpstr>
      <vt:lpstr>Aptos Display</vt:lpstr>
      <vt:lpstr>Arial</vt:lpstr>
      <vt:lpstr>Arial </vt:lpstr>
      <vt:lpstr>Arial Narrow</vt:lpstr>
      <vt:lpstr>Avenir Next LT Pro</vt:lpstr>
      <vt:lpstr>Avenir Roman</vt:lpstr>
      <vt:lpstr>Calibri</vt:lpstr>
      <vt:lpstr>Calibri Light</vt:lpstr>
      <vt:lpstr>Canva Sans</vt:lpstr>
      <vt:lpstr>Canva Sans Bold</vt:lpstr>
      <vt:lpstr>Gadugi</vt:lpstr>
      <vt:lpstr>Georgia</vt:lpstr>
      <vt:lpstr>Symbol</vt:lpstr>
      <vt:lpstr>Tahoma</vt:lpstr>
      <vt:lpstr>Wingdings</vt:lpstr>
      <vt:lpstr>GU-Design</vt:lpstr>
      <vt:lpstr>GU-Design ohne Goethekopf</vt:lpstr>
      <vt:lpstr>PrismaticVTI</vt:lpstr>
      <vt:lpstr>GU Design</vt:lpstr>
      <vt:lpstr>GU Design ohne Fußleist</vt:lpstr>
      <vt:lpstr>Office</vt:lpstr>
      <vt:lpstr>1_GU-Design</vt:lpstr>
      <vt:lpstr>Office Theme</vt:lpstr>
      <vt:lpstr>Herzlich willkommen im Lehramtsstudium an der Goethe-Universität im Wintersemester 2025/26 </vt:lpstr>
      <vt:lpstr>Studienberatung im Lehramtsstudium </vt:lpstr>
      <vt:lpstr>PowerPoint-Präsentation</vt:lpstr>
      <vt:lpstr>1. Beratungsangebot</vt:lpstr>
      <vt:lpstr>Beratungsangebot</vt:lpstr>
      <vt:lpstr>Tutorien zur Stundenplanerstellung</vt:lpstr>
      <vt:lpstr>2. Studienaufbau</vt:lpstr>
      <vt:lpstr> Studienaufbau (Lehramt Grundschule - L1)</vt:lpstr>
      <vt:lpstr>Studienaufbau (Lehramt Haupt- und Realschule – L2)</vt:lpstr>
      <vt:lpstr>Studienaufbau (Lehramt Gymnasium – L3)</vt:lpstr>
      <vt:lpstr>Studienaufbau (Lehramt für Förderpädagogik – L5)</vt:lpstr>
      <vt:lpstr>Ablauf eines Studienjahres</vt:lpstr>
      <vt:lpstr>PowerPoint-Präsentation</vt:lpstr>
      <vt:lpstr>3. Praxisphasen</vt:lpstr>
      <vt:lpstr>Die Praxisphasen in den Lehramtsstudiengängen        (L1, L2, L3, L5)</vt:lpstr>
      <vt:lpstr>PowerPoint-Präsentation</vt:lpstr>
      <vt:lpstr>Große Pause</vt:lpstr>
      <vt:lpstr>4. Zusatzangebote</vt:lpstr>
      <vt:lpstr>Schulpraktika im Ausland</vt:lpstr>
      <vt:lpstr>PowerPoint-Präsentation</vt:lpstr>
      <vt:lpstr>Pro-L Zertifikat – Workshops zur praxisorientierten Professionalisierung</vt:lpstr>
      <vt:lpstr>PowerPoint-Präsentation</vt:lpstr>
      <vt:lpstr>PowerPoint-Präsentation</vt:lpstr>
      <vt:lpstr>Social Media</vt:lpstr>
      <vt:lpstr>5. Erstes Semester</vt:lpstr>
      <vt:lpstr>PowerPoint-Präsentation</vt:lpstr>
      <vt:lpstr>Tipps und Tricks</vt:lpstr>
      <vt:lpstr>Evaluation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Arkadij Schewtschenko</dc:creator>
  <cp:lastModifiedBy>moupu27607@goetheuniversitaet.onmicrosoft.com</cp:lastModifiedBy>
  <cp:revision>105</cp:revision>
  <dcterms:modified xsi:type="dcterms:W3CDTF">2025-09-30T09:23:42Z</dcterms:modified>
</cp:coreProperties>
</file>